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9" r:id="rId2"/>
    <p:sldId id="969" r:id="rId3"/>
    <p:sldId id="970" r:id="rId4"/>
    <p:sldId id="1045" r:id="rId5"/>
    <p:sldId id="1048" r:id="rId6"/>
    <p:sldId id="1049" r:id="rId7"/>
    <p:sldId id="1050" r:id="rId8"/>
    <p:sldId id="1051" r:id="rId9"/>
    <p:sldId id="1052" r:id="rId10"/>
    <p:sldId id="1053" r:id="rId11"/>
    <p:sldId id="1043" r:id="rId12"/>
    <p:sldId id="1016" r:id="rId13"/>
    <p:sldId id="1056" r:id="rId14"/>
    <p:sldId id="1057" r:id="rId15"/>
    <p:sldId id="1061" r:id="rId16"/>
    <p:sldId id="1060" r:id="rId17"/>
    <p:sldId id="1058" r:id="rId18"/>
    <p:sldId id="1062" r:id="rId19"/>
    <p:sldId id="1063" r:id="rId20"/>
    <p:sldId id="1064" r:id="rId21"/>
    <p:sldId id="1065" r:id="rId22"/>
    <p:sldId id="1069" r:id="rId23"/>
    <p:sldId id="1067" r:id="rId24"/>
    <p:sldId id="1071" r:id="rId25"/>
    <p:sldId id="1072" r:id="rId26"/>
    <p:sldId id="1073" r:id="rId27"/>
    <p:sldId id="1074" r:id="rId28"/>
    <p:sldId id="1046"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3A4"/>
    <a:srgbClr val="B2CFE4"/>
    <a:srgbClr val="406D81"/>
    <a:srgbClr val="FFFF00"/>
    <a:srgbClr val="9FC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F46710-1F2E-4AB1-8B12-A6640919EF39}" v="252" dt="2025-06-08T10:26:15.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showGuides="1">
      <p:cViewPr varScale="1">
        <p:scale>
          <a:sx n="78" d="100"/>
          <a:sy n="78" d="100"/>
        </p:scale>
        <p:origin x="317" y="72"/>
      </p:cViewPr>
      <p:guideLst>
        <p:guide orient="horz" pos="225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a García" userId="1f4bff65-a3a9-4f2d-8b07-a5b683ca5805" providerId="ADAL" clId="{93F46710-1F2E-4AB1-8B12-A6640919EF39}"/>
    <pc:docChg chg="undo custSel addSld delSld modSld sldOrd">
      <pc:chgData name="Susana García" userId="1f4bff65-a3a9-4f2d-8b07-a5b683ca5805" providerId="ADAL" clId="{93F46710-1F2E-4AB1-8B12-A6640919EF39}" dt="2025-06-08T19:32:38.804" v="2125" actId="478"/>
      <pc:docMkLst>
        <pc:docMk/>
      </pc:docMkLst>
      <pc:sldChg chg="del">
        <pc:chgData name="Susana García" userId="1f4bff65-a3a9-4f2d-8b07-a5b683ca5805" providerId="ADAL" clId="{93F46710-1F2E-4AB1-8B12-A6640919EF39}" dt="2025-06-04T14:33:48.813" v="391" actId="47"/>
        <pc:sldMkLst>
          <pc:docMk/>
          <pc:sldMk cId="1883451190" sldId="256"/>
        </pc:sldMkLst>
      </pc:sldChg>
      <pc:sldChg chg="addSp delSp modSp mod">
        <pc:chgData name="Susana García" userId="1f4bff65-a3a9-4f2d-8b07-a5b683ca5805" providerId="ADAL" clId="{93F46710-1F2E-4AB1-8B12-A6640919EF39}" dt="2025-06-08T13:35:33.677" v="2092" actId="20577"/>
        <pc:sldMkLst>
          <pc:docMk/>
          <pc:sldMk cId="2610816405" sldId="269"/>
        </pc:sldMkLst>
        <pc:spChg chg="mod">
          <ac:chgData name="Susana García" userId="1f4bff65-a3a9-4f2d-8b07-a5b683ca5805" providerId="ADAL" clId="{93F46710-1F2E-4AB1-8B12-A6640919EF39}" dt="2025-06-08T13:35:33.677" v="2092" actId="20577"/>
          <ac:spMkLst>
            <pc:docMk/>
            <pc:sldMk cId="2610816405" sldId="269"/>
            <ac:spMk id="8" creationId="{BCE9BEC1-69FF-5811-5C8D-02BA3097F08C}"/>
          </ac:spMkLst>
        </pc:spChg>
        <pc:spChg chg="mod">
          <ac:chgData name="Susana García" userId="1f4bff65-a3a9-4f2d-8b07-a5b683ca5805" providerId="ADAL" clId="{93F46710-1F2E-4AB1-8B12-A6640919EF39}" dt="2025-06-04T14:06:16.337" v="4"/>
          <ac:spMkLst>
            <pc:docMk/>
            <pc:sldMk cId="2610816405" sldId="269"/>
            <ac:spMk id="9" creationId="{43A1941D-2C73-70D5-34E3-9CB427DCE40F}"/>
          </ac:spMkLst>
        </pc:spChg>
        <pc:spChg chg="add mod">
          <ac:chgData name="Susana García" userId="1f4bff65-a3a9-4f2d-8b07-a5b683ca5805" providerId="ADAL" clId="{93F46710-1F2E-4AB1-8B12-A6640919EF39}" dt="2025-06-04T14:07:53.949" v="59" actId="1076"/>
          <ac:spMkLst>
            <pc:docMk/>
            <pc:sldMk cId="2610816405" sldId="269"/>
            <ac:spMk id="12" creationId="{91084AD4-BF44-18AB-8748-8F11B786B6DB}"/>
          </ac:spMkLst>
        </pc:spChg>
      </pc:sldChg>
      <pc:sldChg chg="delSp modSp mod ord">
        <pc:chgData name="Susana García" userId="1f4bff65-a3a9-4f2d-8b07-a5b683ca5805" providerId="ADAL" clId="{93F46710-1F2E-4AB1-8B12-A6640919EF39}" dt="2025-06-04T14:21:02.840" v="232"/>
        <pc:sldMkLst>
          <pc:docMk/>
          <pc:sldMk cId="965937728" sldId="954"/>
        </pc:sldMkLst>
      </pc:sldChg>
      <pc:sldChg chg="del">
        <pc:chgData name="Susana García" userId="1f4bff65-a3a9-4f2d-8b07-a5b683ca5805" providerId="ADAL" clId="{93F46710-1F2E-4AB1-8B12-A6640919EF39}" dt="2025-06-04T14:33:55.726" v="398" actId="47"/>
        <pc:sldMkLst>
          <pc:docMk/>
          <pc:sldMk cId="3549539476" sldId="955"/>
        </pc:sldMkLst>
      </pc:sldChg>
      <pc:sldChg chg="del">
        <pc:chgData name="Susana García" userId="1f4bff65-a3a9-4f2d-8b07-a5b683ca5805" providerId="ADAL" clId="{93F46710-1F2E-4AB1-8B12-A6640919EF39}" dt="2025-06-04T14:33:55.123" v="397" actId="47"/>
        <pc:sldMkLst>
          <pc:docMk/>
          <pc:sldMk cId="2195532195" sldId="956"/>
        </pc:sldMkLst>
      </pc:sldChg>
      <pc:sldChg chg="del">
        <pc:chgData name="Susana García" userId="1f4bff65-a3a9-4f2d-8b07-a5b683ca5805" providerId="ADAL" clId="{93F46710-1F2E-4AB1-8B12-A6640919EF39}" dt="2025-06-04T14:33:54.486" v="396" actId="47"/>
        <pc:sldMkLst>
          <pc:docMk/>
          <pc:sldMk cId="2230161386" sldId="957"/>
        </pc:sldMkLst>
      </pc:sldChg>
      <pc:sldChg chg="del">
        <pc:chgData name="Susana García" userId="1f4bff65-a3a9-4f2d-8b07-a5b683ca5805" providerId="ADAL" clId="{93F46710-1F2E-4AB1-8B12-A6640919EF39}" dt="2025-06-04T14:33:52.860" v="394" actId="47"/>
        <pc:sldMkLst>
          <pc:docMk/>
          <pc:sldMk cId="730626474" sldId="958"/>
        </pc:sldMkLst>
      </pc:sldChg>
      <pc:sldChg chg="del">
        <pc:chgData name="Susana García" userId="1f4bff65-a3a9-4f2d-8b07-a5b683ca5805" providerId="ADAL" clId="{93F46710-1F2E-4AB1-8B12-A6640919EF39}" dt="2025-06-04T14:33:53.878" v="395" actId="47"/>
        <pc:sldMkLst>
          <pc:docMk/>
          <pc:sldMk cId="2358848183" sldId="959"/>
        </pc:sldMkLst>
      </pc:sldChg>
      <pc:sldChg chg="del">
        <pc:chgData name="Susana García" userId="1f4bff65-a3a9-4f2d-8b07-a5b683ca5805" providerId="ADAL" clId="{93F46710-1F2E-4AB1-8B12-A6640919EF39}" dt="2025-06-04T14:33:51.882" v="393" actId="47"/>
        <pc:sldMkLst>
          <pc:docMk/>
          <pc:sldMk cId="1138300459" sldId="960"/>
        </pc:sldMkLst>
      </pc:sldChg>
      <pc:sldChg chg="addSp delSp modSp mod">
        <pc:chgData name="Susana García" userId="1f4bff65-a3a9-4f2d-8b07-a5b683ca5805" providerId="ADAL" clId="{93F46710-1F2E-4AB1-8B12-A6640919EF39}" dt="2025-06-04T14:36:10.387" v="400" actId="22"/>
        <pc:sldMkLst>
          <pc:docMk/>
          <pc:sldMk cId="2189554280" sldId="961"/>
        </pc:sldMkLst>
      </pc:sldChg>
      <pc:sldChg chg="delSp modSp mod">
        <pc:chgData name="Susana García" userId="1f4bff65-a3a9-4f2d-8b07-a5b683ca5805" providerId="ADAL" clId="{93F46710-1F2E-4AB1-8B12-A6640919EF39}" dt="2025-06-04T14:33:43.387" v="389" actId="478"/>
        <pc:sldMkLst>
          <pc:docMk/>
          <pc:sldMk cId="691503917" sldId="962"/>
        </pc:sldMkLst>
      </pc:sldChg>
      <pc:sldChg chg="del">
        <pc:chgData name="Susana García" userId="1f4bff65-a3a9-4f2d-8b07-a5b683ca5805" providerId="ADAL" clId="{93F46710-1F2E-4AB1-8B12-A6640919EF39}" dt="2025-06-04T14:33:48.010" v="390" actId="47"/>
        <pc:sldMkLst>
          <pc:docMk/>
          <pc:sldMk cId="2619480887" sldId="963"/>
        </pc:sldMkLst>
      </pc:sldChg>
      <pc:sldChg chg="del">
        <pc:chgData name="Susana García" userId="1f4bff65-a3a9-4f2d-8b07-a5b683ca5805" providerId="ADAL" clId="{93F46710-1F2E-4AB1-8B12-A6640919EF39}" dt="2025-06-04T14:33:51.243" v="392" actId="47"/>
        <pc:sldMkLst>
          <pc:docMk/>
          <pc:sldMk cId="621178915" sldId="964"/>
        </pc:sldMkLst>
      </pc:sldChg>
      <pc:sldChg chg="delSp modSp add mod">
        <pc:chgData name="Susana García" userId="1f4bff65-a3a9-4f2d-8b07-a5b683ca5805" providerId="ADAL" clId="{93F46710-1F2E-4AB1-8B12-A6640919EF39}" dt="2025-06-04T14:33:37.460" v="383" actId="478"/>
        <pc:sldMkLst>
          <pc:docMk/>
          <pc:sldMk cId="3352198589" sldId="965"/>
        </pc:sldMkLst>
      </pc:sldChg>
      <pc:sldChg chg="delSp modSp add mod">
        <pc:chgData name="Susana García" userId="1f4bff65-a3a9-4f2d-8b07-a5b683ca5805" providerId="ADAL" clId="{93F46710-1F2E-4AB1-8B12-A6640919EF39}" dt="2025-06-04T14:33:29.194" v="380" actId="478"/>
        <pc:sldMkLst>
          <pc:docMk/>
          <pc:sldMk cId="3819977060" sldId="966"/>
        </pc:sldMkLst>
      </pc:sldChg>
      <pc:sldChg chg="delSp modSp add mod">
        <pc:chgData name="Susana García" userId="1f4bff65-a3a9-4f2d-8b07-a5b683ca5805" providerId="ADAL" clId="{93F46710-1F2E-4AB1-8B12-A6640919EF39}" dt="2025-06-04T14:33:18.573" v="370" actId="478"/>
        <pc:sldMkLst>
          <pc:docMk/>
          <pc:sldMk cId="2108393301" sldId="967"/>
        </pc:sldMkLst>
      </pc:sldChg>
      <pc:sldChg chg="addSp delSp modSp add mod">
        <pc:chgData name="Susana García" userId="1f4bff65-a3a9-4f2d-8b07-a5b683ca5805" providerId="ADAL" clId="{93F46710-1F2E-4AB1-8B12-A6640919EF39}" dt="2025-06-04T14:19:49.279" v="227"/>
        <pc:sldMkLst>
          <pc:docMk/>
          <pc:sldMk cId="4086667519" sldId="968"/>
        </pc:sldMkLst>
      </pc:sldChg>
      <pc:sldChg chg="addSp delSp modSp add mod delAnim modAnim modNotesTx">
        <pc:chgData name="Susana García" userId="1f4bff65-a3a9-4f2d-8b07-a5b683ca5805" providerId="ADAL" clId="{93F46710-1F2E-4AB1-8B12-A6640919EF39}" dt="2025-06-08T17:39:48.636" v="2095"/>
        <pc:sldMkLst>
          <pc:docMk/>
          <pc:sldMk cId="2573001500" sldId="969"/>
        </pc:sldMkLst>
        <pc:spChg chg="add mod">
          <ac:chgData name="Susana García" userId="1f4bff65-a3a9-4f2d-8b07-a5b683ca5805" providerId="ADAL" clId="{93F46710-1F2E-4AB1-8B12-A6640919EF39}" dt="2025-06-04T14:12:36.993" v="196" actId="1076"/>
          <ac:spMkLst>
            <pc:docMk/>
            <pc:sldMk cId="2573001500" sldId="969"/>
            <ac:spMk id="10" creationId="{22761FD2-6FA5-73E0-6F71-B1F4CE73775F}"/>
          </ac:spMkLst>
        </pc:spChg>
        <pc:spChg chg="mod">
          <ac:chgData name="Susana García" userId="1f4bff65-a3a9-4f2d-8b07-a5b683ca5805" providerId="ADAL" clId="{93F46710-1F2E-4AB1-8B12-A6640919EF39}" dt="2025-06-04T14:12:28.217" v="193" actId="1076"/>
          <ac:spMkLst>
            <pc:docMk/>
            <pc:sldMk cId="2573001500" sldId="969"/>
            <ac:spMk id="11" creationId="{2A5024AA-9495-A74D-3444-0C49C72B98A1}"/>
          </ac:spMkLst>
        </pc:spChg>
        <pc:spChg chg="mod">
          <ac:chgData name="Susana García" userId="1f4bff65-a3a9-4f2d-8b07-a5b683ca5805" providerId="ADAL" clId="{93F46710-1F2E-4AB1-8B12-A6640919EF39}" dt="2025-06-04T14:12:28.217" v="193" actId="1076"/>
          <ac:spMkLst>
            <pc:docMk/>
            <pc:sldMk cId="2573001500" sldId="969"/>
            <ac:spMk id="46" creationId="{ED9F7A0A-068E-41B3-942B-FEAC44779BEB}"/>
          </ac:spMkLst>
        </pc:spChg>
        <pc:spChg chg="mod">
          <ac:chgData name="Susana García" userId="1f4bff65-a3a9-4f2d-8b07-a5b683ca5805" providerId="ADAL" clId="{93F46710-1F2E-4AB1-8B12-A6640919EF39}" dt="2025-06-04T14:12:28.217" v="193" actId="1076"/>
          <ac:spMkLst>
            <pc:docMk/>
            <pc:sldMk cId="2573001500" sldId="969"/>
            <ac:spMk id="47" creationId="{F1F5F535-F4C9-DE9C-2C7A-525A30F202C1}"/>
          </ac:spMkLst>
        </pc:spChg>
        <pc:spChg chg="mod">
          <ac:chgData name="Susana García" userId="1f4bff65-a3a9-4f2d-8b07-a5b683ca5805" providerId="ADAL" clId="{93F46710-1F2E-4AB1-8B12-A6640919EF39}" dt="2025-06-04T14:12:28.217" v="193" actId="1076"/>
          <ac:spMkLst>
            <pc:docMk/>
            <pc:sldMk cId="2573001500" sldId="969"/>
            <ac:spMk id="51" creationId="{CC98AC85-FA07-81C6-360D-8ADF5181E9F8}"/>
          </ac:spMkLst>
        </pc:spChg>
        <pc:graphicFrameChg chg="add mod">
          <ac:chgData name="Susana García" userId="1f4bff65-a3a9-4f2d-8b07-a5b683ca5805" providerId="ADAL" clId="{93F46710-1F2E-4AB1-8B12-A6640919EF39}" dt="2025-06-04T14:12:38.244" v="197" actId="1076"/>
          <ac:graphicFrameMkLst>
            <pc:docMk/>
            <pc:sldMk cId="2573001500" sldId="969"/>
            <ac:graphicFrameMk id="13" creationId="{3A9600FC-1462-29DD-ED8A-ABD72D183A34}"/>
          </ac:graphicFrameMkLst>
        </pc:graphicFrameChg>
        <pc:graphicFrameChg chg="add mod">
          <ac:chgData name="Susana García" userId="1f4bff65-a3a9-4f2d-8b07-a5b683ca5805" providerId="ADAL" clId="{93F46710-1F2E-4AB1-8B12-A6640919EF39}" dt="2025-06-04T14:12:42.576" v="198" actId="1076"/>
          <ac:graphicFrameMkLst>
            <pc:docMk/>
            <pc:sldMk cId="2573001500" sldId="969"/>
            <ac:graphicFrameMk id="15" creationId="{56E7A684-B3D3-CF0E-B48E-2C5C9404A969}"/>
          </ac:graphicFrameMkLst>
        </pc:graphicFrameChg>
      </pc:sldChg>
      <pc:sldChg chg="addSp delSp modSp add mod delAnim modAnim modNotesTx">
        <pc:chgData name="Susana García" userId="1f4bff65-a3a9-4f2d-8b07-a5b683ca5805" providerId="ADAL" clId="{93F46710-1F2E-4AB1-8B12-A6640919EF39}" dt="2025-06-08T17:44:06.258" v="2096"/>
        <pc:sldMkLst>
          <pc:docMk/>
          <pc:sldMk cId="2400811794" sldId="970"/>
        </pc:sldMkLst>
        <pc:spChg chg="add mod">
          <ac:chgData name="Susana García" userId="1f4bff65-a3a9-4f2d-8b07-a5b683ca5805" providerId="ADAL" clId="{93F46710-1F2E-4AB1-8B12-A6640919EF39}" dt="2025-06-04T14:27:42.386" v="281"/>
          <ac:spMkLst>
            <pc:docMk/>
            <pc:sldMk cId="2400811794" sldId="970"/>
            <ac:spMk id="10" creationId="{6C415ADD-8868-A997-7334-2021DC47EC45}"/>
          </ac:spMkLst>
        </pc:spChg>
        <pc:spChg chg="add mod">
          <ac:chgData name="Susana García" userId="1f4bff65-a3a9-4f2d-8b07-a5b683ca5805" providerId="ADAL" clId="{93F46710-1F2E-4AB1-8B12-A6640919EF39}" dt="2025-06-04T14:27:42.386" v="281"/>
          <ac:spMkLst>
            <pc:docMk/>
            <pc:sldMk cId="2400811794" sldId="970"/>
            <ac:spMk id="11" creationId="{124120F8-21F6-E9FA-66A6-F2A9DD46CDFD}"/>
          </ac:spMkLst>
        </pc:spChg>
        <pc:spChg chg="add mod">
          <ac:chgData name="Susana García" userId="1f4bff65-a3a9-4f2d-8b07-a5b683ca5805" providerId="ADAL" clId="{93F46710-1F2E-4AB1-8B12-A6640919EF39}" dt="2025-06-04T14:27:42.386" v="281"/>
          <ac:spMkLst>
            <pc:docMk/>
            <pc:sldMk cId="2400811794" sldId="970"/>
            <ac:spMk id="12" creationId="{03C8082E-6928-BD74-146B-B3C0495FCC47}"/>
          </ac:spMkLst>
        </pc:spChg>
        <pc:spChg chg="add mod">
          <ac:chgData name="Susana García" userId="1f4bff65-a3a9-4f2d-8b07-a5b683ca5805" providerId="ADAL" clId="{93F46710-1F2E-4AB1-8B12-A6640919EF39}" dt="2025-06-04T14:27:42.386" v="281"/>
          <ac:spMkLst>
            <pc:docMk/>
            <pc:sldMk cId="2400811794" sldId="970"/>
            <ac:spMk id="13" creationId="{13E8F580-3D51-D8A0-6E39-5788808F74C8}"/>
          </ac:spMkLst>
        </pc:spChg>
        <pc:spChg chg="add mod">
          <ac:chgData name="Susana García" userId="1f4bff65-a3a9-4f2d-8b07-a5b683ca5805" providerId="ADAL" clId="{93F46710-1F2E-4AB1-8B12-A6640919EF39}" dt="2025-06-04T14:27:42.386" v="281"/>
          <ac:spMkLst>
            <pc:docMk/>
            <pc:sldMk cId="2400811794" sldId="970"/>
            <ac:spMk id="14" creationId="{CE357AF5-AF26-7807-21C4-BDAEAB5CA75E}"/>
          </ac:spMkLst>
        </pc:spChg>
        <pc:spChg chg="add mod">
          <ac:chgData name="Susana García" userId="1f4bff65-a3a9-4f2d-8b07-a5b683ca5805" providerId="ADAL" clId="{93F46710-1F2E-4AB1-8B12-A6640919EF39}" dt="2025-06-04T14:28:28.945" v="302" actId="1076"/>
          <ac:spMkLst>
            <pc:docMk/>
            <pc:sldMk cId="2400811794" sldId="970"/>
            <ac:spMk id="15" creationId="{609B907B-94AB-D9E8-01F7-1DA22C8CE058}"/>
          </ac:spMkLst>
        </pc:spChg>
        <pc:spChg chg="add mod">
          <ac:chgData name="Susana García" userId="1f4bff65-a3a9-4f2d-8b07-a5b683ca5805" providerId="ADAL" clId="{93F46710-1F2E-4AB1-8B12-A6640919EF39}" dt="2025-06-04T14:29:07.512" v="330" actId="1076"/>
          <ac:spMkLst>
            <pc:docMk/>
            <pc:sldMk cId="2400811794" sldId="970"/>
            <ac:spMk id="16" creationId="{9683F3D1-1E8E-8C01-1EEE-51A4AE97374A}"/>
          </ac:spMkLst>
        </pc:spChg>
        <pc:spChg chg="mod">
          <ac:chgData name="Susana García" userId="1f4bff65-a3a9-4f2d-8b07-a5b683ca5805" providerId="ADAL" clId="{93F46710-1F2E-4AB1-8B12-A6640919EF39}" dt="2025-06-04T14:28:41.145" v="303" actId="1076"/>
          <ac:spMkLst>
            <pc:docMk/>
            <pc:sldMk cId="2400811794" sldId="970"/>
            <ac:spMk id="41" creationId="{F91358CB-D438-6187-794D-B82C5058B6DD}"/>
          </ac:spMkLst>
        </pc:spChg>
        <pc:spChg chg="mod">
          <ac:chgData name="Susana García" userId="1f4bff65-a3a9-4f2d-8b07-a5b683ca5805" providerId="ADAL" clId="{93F46710-1F2E-4AB1-8B12-A6640919EF39}" dt="2025-06-04T14:28:41.145" v="303" actId="1076"/>
          <ac:spMkLst>
            <pc:docMk/>
            <pc:sldMk cId="2400811794" sldId="970"/>
            <ac:spMk id="42" creationId="{7C1095D8-087E-C45E-D1DF-854F969331DD}"/>
          </ac:spMkLst>
        </pc:spChg>
        <pc:spChg chg="mod">
          <ac:chgData name="Susana García" userId="1f4bff65-a3a9-4f2d-8b07-a5b683ca5805" providerId="ADAL" clId="{93F46710-1F2E-4AB1-8B12-A6640919EF39}" dt="2025-06-04T14:27:14.066" v="267" actId="1076"/>
          <ac:spMkLst>
            <pc:docMk/>
            <pc:sldMk cId="2400811794" sldId="970"/>
            <ac:spMk id="44" creationId="{EFAC9965-E0CA-FB39-F4F6-C4D36F18EA75}"/>
          </ac:spMkLst>
        </pc:spChg>
      </pc:sldChg>
      <pc:sldChg chg="add modNotesTx">
        <pc:chgData name="Susana García" userId="1f4bff65-a3a9-4f2d-8b07-a5b683ca5805" providerId="ADAL" clId="{93F46710-1F2E-4AB1-8B12-A6640919EF39}" dt="2025-06-04T14:16:36.418" v="214" actId="20577"/>
        <pc:sldMkLst>
          <pc:docMk/>
          <pc:sldMk cId="705081336" sldId="1016"/>
        </pc:sldMkLst>
      </pc:sldChg>
      <pc:sldChg chg="add del modNotesTx">
        <pc:chgData name="Susana García" userId="1f4bff65-a3a9-4f2d-8b07-a5b683ca5805" providerId="ADAL" clId="{93F46710-1F2E-4AB1-8B12-A6640919EF39}" dt="2025-06-04T14:29:12.491" v="331" actId="47"/>
        <pc:sldMkLst>
          <pc:docMk/>
          <pc:sldMk cId="1201537401" sldId="1026"/>
        </pc:sldMkLst>
      </pc:sldChg>
      <pc:sldChg chg="addSp delSp modSp add del mod delAnim modAnim modNotesTx">
        <pc:chgData name="Susana García" userId="1f4bff65-a3a9-4f2d-8b07-a5b683ca5805" providerId="ADAL" clId="{93F46710-1F2E-4AB1-8B12-A6640919EF39}" dt="2025-06-04T14:30:48.353" v="341" actId="47"/>
        <pc:sldMkLst>
          <pc:docMk/>
          <pc:sldMk cId="1830734816" sldId="1028"/>
        </pc:sldMkLst>
      </pc:sldChg>
      <pc:sldChg chg="add modNotesTx">
        <pc:chgData name="Susana García" userId="1f4bff65-a3a9-4f2d-8b07-a5b683ca5805" providerId="ADAL" clId="{93F46710-1F2E-4AB1-8B12-A6640919EF39}" dt="2025-06-04T14:16:39.036" v="215" actId="20577"/>
        <pc:sldMkLst>
          <pc:docMk/>
          <pc:sldMk cId="3702799795" sldId="1043"/>
        </pc:sldMkLst>
      </pc:sldChg>
      <pc:sldChg chg="addSp delSp modSp add mod">
        <pc:chgData name="Susana García" userId="1f4bff65-a3a9-4f2d-8b07-a5b683ca5805" providerId="ADAL" clId="{93F46710-1F2E-4AB1-8B12-A6640919EF39}" dt="2025-06-04T14:32:45.011" v="365" actId="20577"/>
        <pc:sldMkLst>
          <pc:docMk/>
          <pc:sldMk cId="105196540" sldId="1044"/>
        </pc:sldMkLst>
      </pc:sldChg>
      <pc:sldChg chg="add modAnim">
        <pc:chgData name="Susana García" userId="1f4bff65-a3a9-4f2d-8b07-a5b683ca5805" providerId="ADAL" clId="{93F46710-1F2E-4AB1-8B12-A6640919EF39}" dt="2025-06-04T14:30:29.638" v="340"/>
        <pc:sldMkLst>
          <pc:docMk/>
          <pc:sldMk cId="2020307068" sldId="1045"/>
        </pc:sldMkLst>
      </pc:sldChg>
      <pc:sldChg chg="modSp add mod">
        <pc:chgData name="Susana García" userId="1f4bff65-a3a9-4f2d-8b07-a5b683ca5805" providerId="ADAL" clId="{93F46710-1F2E-4AB1-8B12-A6640919EF39}" dt="2025-06-08T13:35:39.867" v="2094" actId="20577"/>
        <pc:sldMkLst>
          <pc:docMk/>
          <pc:sldMk cId="603444397" sldId="1046"/>
        </pc:sldMkLst>
        <pc:spChg chg="mod">
          <ac:chgData name="Susana García" userId="1f4bff65-a3a9-4f2d-8b07-a5b683ca5805" providerId="ADAL" clId="{93F46710-1F2E-4AB1-8B12-A6640919EF39}" dt="2025-06-08T13:35:39.867" v="2094" actId="20577"/>
          <ac:spMkLst>
            <pc:docMk/>
            <pc:sldMk cId="603444397" sldId="1046"/>
            <ac:spMk id="8" creationId="{058DABDB-2020-73EF-9335-3C063702B8AD}"/>
          </ac:spMkLst>
        </pc:spChg>
      </pc:sldChg>
      <pc:sldChg chg="modSp mod">
        <pc:chgData name="Susana García" userId="1f4bff65-a3a9-4f2d-8b07-a5b683ca5805" providerId="ADAL" clId="{93F46710-1F2E-4AB1-8B12-A6640919EF39}" dt="2025-06-08T18:05:28.900" v="2110" actId="20577"/>
        <pc:sldMkLst>
          <pc:docMk/>
          <pc:sldMk cId="343702670" sldId="1052"/>
        </pc:sldMkLst>
        <pc:spChg chg="mod">
          <ac:chgData name="Susana García" userId="1f4bff65-a3a9-4f2d-8b07-a5b683ca5805" providerId="ADAL" clId="{93F46710-1F2E-4AB1-8B12-A6640919EF39}" dt="2025-06-08T18:05:28.900" v="2110" actId="20577"/>
          <ac:spMkLst>
            <pc:docMk/>
            <pc:sldMk cId="343702670" sldId="1052"/>
            <ac:spMk id="13" creationId="{D73BB379-A647-6AA8-EB75-7F5A955671E2}"/>
          </ac:spMkLst>
        </pc:spChg>
      </pc:sldChg>
      <pc:sldChg chg="addSp delSp modSp mod">
        <pc:chgData name="Susana García" userId="1f4bff65-a3a9-4f2d-8b07-a5b683ca5805" providerId="ADAL" clId="{93F46710-1F2E-4AB1-8B12-A6640919EF39}" dt="2025-06-08T08:46:24.423" v="499" actId="1076"/>
        <pc:sldMkLst>
          <pc:docMk/>
          <pc:sldMk cId="4044895745" sldId="1053"/>
        </pc:sldMkLst>
        <pc:graphicFrameChg chg="add mod">
          <ac:chgData name="Susana García" userId="1f4bff65-a3a9-4f2d-8b07-a5b683ca5805" providerId="ADAL" clId="{93F46710-1F2E-4AB1-8B12-A6640919EF39}" dt="2025-06-08T08:46:24.423" v="499" actId="1076"/>
          <ac:graphicFrameMkLst>
            <pc:docMk/>
            <pc:sldMk cId="4044895745" sldId="1053"/>
            <ac:graphicFrameMk id="2" creationId="{2F60186F-EBCC-E137-694F-D64F7E70405F}"/>
          </ac:graphicFrameMkLst>
        </pc:graphicFrameChg>
        <pc:graphicFrameChg chg="del mod">
          <ac:chgData name="Susana García" userId="1f4bff65-a3a9-4f2d-8b07-a5b683ca5805" providerId="ADAL" clId="{93F46710-1F2E-4AB1-8B12-A6640919EF39}" dt="2025-06-08T08:46:17.984" v="494" actId="478"/>
          <ac:graphicFrameMkLst>
            <pc:docMk/>
            <pc:sldMk cId="4044895745" sldId="1053"/>
            <ac:graphicFrameMk id="4" creationId="{BD4BFEBF-83B6-53DD-15CB-84A00A0A2CDA}"/>
          </ac:graphicFrameMkLst>
        </pc:graphicFrameChg>
      </pc:sldChg>
      <pc:sldChg chg="addSp delSp modSp add del mod ord modAnim">
        <pc:chgData name="Susana García" userId="1f4bff65-a3a9-4f2d-8b07-a5b683ca5805" providerId="ADAL" clId="{93F46710-1F2E-4AB1-8B12-A6640919EF39}" dt="2025-06-08T10:26:45.512" v="1455" actId="47"/>
        <pc:sldMkLst>
          <pc:docMk/>
          <pc:sldMk cId="1416841768" sldId="1054"/>
        </pc:sldMkLst>
        <pc:spChg chg="mod">
          <ac:chgData name="Susana García" userId="1f4bff65-a3a9-4f2d-8b07-a5b683ca5805" providerId="ADAL" clId="{93F46710-1F2E-4AB1-8B12-A6640919EF39}" dt="2025-06-08T08:41:06.504" v="417" actId="20577"/>
          <ac:spMkLst>
            <pc:docMk/>
            <pc:sldMk cId="1416841768" sldId="1054"/>
            <ac:spMk id="5" creationId="{9273AC05-0149-F396-BE68-8FE6A3A798CC}"/>
          </ac:spMkLst>
        </pc:spChg>
        <pc:spChg chg="add mod">
          <ac:chgData name="Susana García" userId="1f4bff65-a3a9-4f2d-8b07-a5b683ca5805" providerId="ADAL" clId="{93F46710-1F2E-4AB1-8B12-A6640919EF39}" dt="2025-06-08T08:50:18.796" v="565" actId="1036"/>
          <ac:spMkLst>
            <pc:docMk/>
            <pc:sldMk cId="1416841768" sldId="1054"/>
            <ac:spMk id="11" creationId="{2E3A9D15-57EE-AB56-248B-10F10D2E2763}"/>
          </ac:spMkLst>
        </pc:spChg>
        <pc:spChg chg="mod ord">
          <ac:chgData name="Susana García" userId="1f4bff65-a3a9-4f2d-8b07-a5b683ca5805" providerId="ADAL" clId="{93F46710-1F2E-4AB1-8B12-A6640919EF39}" dt="2025-06-08T08:50:18.796" v="565" actId="1036"/>
          <ac:spMkLst>
            <pc:docMk/>
            <pc:sldMk cId="1416841768" sldId="1054"/>
            <ac:spMk id="13" creationId="{E9F990D3-6CE1-FDA9-B22B-9CCD30482E19}"/>
          </ac:spMkLst>
        </pc:spChg>
        <pc:spChg chg="add mod">
          <ac:chgData name="Susana García" userId="1f4bff65-a3a9-4f2d-8b07-a5b683ca5805" providerId="ADAL" clId="{93F46710-1F2E-4AB1-8B12-A6640919EF39}" dt="2025-06-08T08:55:13.924" v="577" actId="1076"/>
          <ac:spMkLst>
            <pc:docMk/>
            <pc:sldMk cId="1416841768" sldId="1054"/>
            <ac:spMk id="14" creationId="{7158783D-519B-4D2C-CE55-5E2006E3B0B1}"/>
          </ac:spMkLst>
        </pc:spChg>
        <pc:spChg chg="add mod">
          <ac:chgData name="Susana García" userId="1f4bff65-a3a9-4f2d-8b07-a5b683ca5805" providerId="ADAL" clId="{93F46710-1F2E-4AB1-8B12-A6640919EF39}" dt="2025-06-08T08:51:02.018" v="574" actId="20577"/>
          <ac:spMkLst>
            <pc:docMk/>
            <pc:sldMk cId="1416841768" sldId="1054"/>
            <ac:spMk id="22" creationId="{9F437298-9047-CAF4-2403-5AF5F964C4F7}"/>
          </ac:spMkLst>
        </pc:spChg>
        <pc:spChg chg="add del mod">
          <ac:chgData name="Susana García" userId="1f4bff65-a3a9-4f2d-8b07-a5b683ca5805" providerId="ADAL" clId="{93F46710-1F2E-4AB1-8B12-A6640919EF39}" dt="2025-06-08T09:03:47.562" v="596" actId="478"/>
          <ac:spMkLst>
            <pc:docMk/>
            <pc:sldMk cId="1416841768" sldId="1054"/>
            <ac:spMk id="23" creationId="{80E265C8-071D-D01C-09DD-1691ADAF50F9}"/>
          </ac:spMkLst>
        </pc:spChg>
        <pc:spChg chg="add mod">
          <ac:chgData name="Susana García" userId="1f4bff65-a3a9-4f2d-8b07-a5b683ca5805" providerId="ADAL" clId="{93F46710-1F2E-4AB1-8B12-A6640919EF39}" dt="2025-06-08T08:57:05.070" v="592" actId="1076"/>
          <ac:spMkLst>
            <pc:docMk/>
            <pc:sldMk cId="1416841768" sldId="1054"/>
            <ac:spMk id="27" creationId="{8F4661B1-4563-1EAE-9272-CDC82F7B29D5}"/>
          </ac:spMkLst>
        </pc:spChg>
        <pc:spChg chg="add mod">
          <ac:chgData name="Susana García" userId="1f4bff65-a3a9-4f2d-8b07-a5b683ca5805" providerId="ADAL" clId="{93F46710-1F2E-4AB1-8B12-A6640919EF39}" dt="2025-06-08T10:13:32.144" v="1152" actId="113"/>
          <ac:spMkLst>
            <pc:docMk/>
            <pc:sldMk cId="1416841768" sldId="1054"/>
            <ac:spMk id="29" creationId="{6B3260A1-F122-AA5E-D561-DC144EEFB2A4}"/>
          </ac:spMkLst>
        </pc:spChg>
        <pc:spChg chg="add mod ord">
          <ac:chgData name="Susana García" userId="1f4bff65-a3a9-4f2d-8b07-a5b683ca5805" providerId="ADAL" clId="{93F46710-1F2E-4AB1-8B12-A6640919EF39}" dt="2025-06-08T10:12:42.048" v="1145" actId="14100"/>
          <ac:spMkLst>
            <pc:docMk/>
            <pc:sldMk cId="1416841768" sldId="1054"/>
            <ac:spMk id="30" creationId="{685DA13F-8C11-34E9-5D98-C86D0C68ECC4}"/>
          </ac:spMkLst>
        </pc:spChg>
        <pc:graphicFrameChg chg="add mod">
          <ac:chgData name="Susana García" userId="1f4bff65-a3a9-4f2d-8b07-a5b683ca5805" providerId="ADAL" clId="{93F46710-1F2E-4AB1-8B12-A6640919EF39}" dt="2025-06-08T08:50:18.796" v="565" actId="1036"/>
          <ac:graphicFrameMkLst>
            <pc:docMk/>
            <pc:sldMk cId="1416841768" sldId="1054"/>
            <ac:graphicFrameMk id="2" creationId="{2EF98973-1D85-C765-D104-CEEA1A40F277}"/>
          </ac:graphicFrameMkLst>
        </pc:graphicFrameChg>
        <pc:graphicFrameChg chg="del">
          <ac:chgData name="Susana García" userId="1f4bff65-a3a9-4f2d-8b07-a5b683ca5805" providerId="ADAL" clId="{93F46710-1F2E-4AB1-8B12-A6640919EF39}" dt="2025-06-08T08:41:42.988" v="424" actId="478"/>
          <ac:graphicFrameMkLst>
            <pc:docMk/>
            <pc:sldMk cId="1416841768" sldId="1054"/>
            <ac:graphicFrameMk id="4" creationId="{CF5C6127-DDED-BD9C-EE1A-0511C182FF2B}"/>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8" creationId="{96F37872-EE59-7969-2005-0778C34C3FA5}"/>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9" creationId="{EC0CD246-3302-2358-611D-F8CCAF333CD8}"/>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15" creationId="{A7C03910-A98E-C089-E45F-365907A169BA}"/>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16" creationId="{B9EA75AC-BCAD-CA1E-B379-48F4B2E46001}"/>
          </ac:graphicFrameMkLst>
        </pc:graphicFrameChg>
        <pc:graphicFrameChg chg="add mod">
          <ac:chgData name="Susana García" userId="1f4bff65-a3a9-4f2d-8b07-a5b683ca5805" providerId="ADAL" clId="{93F46710-1F2E-4AB1-8B12-A6640919EF39}" dt="2025-06-08T08:49:23.379" v="534" actId="1037"/>
          <ac:graphicFrameMkLst>
            <pc:docMk/>
            <pc:sldMk cId="1416841768" sldId="1054"/>
            <ac:graphicFrameMk id="17" creationId="{7C177FCC-2239-D2AD-D7C0-B7572EB9BDAC}"/>
          </ac:graphicFrameMkLst>
        </pc:graphicFrameChg>
        <pc:graphicFrameChg chg="add mod">
          <ac:chgData name="Susana García" userId="1f4bff65-a3a9-4f2d-8b07-a5b683ca5805" providerId="ADAL" clId="{93F46710-1F2E-4AB1-8B12-A6640919EF39}" dt="2025-06-08T08:49:29.303" v="536" actId="1076"/>
          <ac:graphicFrameMkLst>
            <pc:docMk/>
            <pc:sldMk cId="1416841768" sldId="1054"/>
            <ac:graphicFrameMk id="18" creationId="{8DBF5E2A-25A7-BC54-7FED-3DFBCC130DD6}"/>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19" creationId="{487EB81D-A301-2BAE-750E-8FE46E1BDEF6}"/>
          </ac:graphicFrameMkLst>
        </pc:graphicFrameChg>
        <pc:graphicFrameChg chg="add mod">
          <ac:chgData name="Susana García" userId="1f4bff65-a3a9-4f2d-8b07-a5b683ca5805" providerId="ADAL" clId="{93F46710-1F2E-4AB1-8B12-A6640919EF39}" dt="2025-06-08T08:50:18.796" v="565" actId="1036"/>
          <ac:graphicFrameMkLst>
            <pc:docMk/>
            <pc:sldMk cId="1416841768" sldId="1054"/>
            <ac:graphicFrameMk id="20" creationId="{AD62277B-3EE2-A82C-D2BA-057B54DB2542}"/>
          </ac:graphicFrameMkLst>
        </pc:graphicFrameChg>
        <pc:picChg chg="add del mod modCrop">
          <ac:chgData name="Susana García" userId="1f4bff65-a3a9-4f2d-8b07-a5b683ca5805" providerId="ADAL" clId="{93F46710-1F2E-4AB1-8B12-A6640919EF39}" dt="2025-06-08T10:13:08.669" v="1149" actId="478"/>
          <ac:picMkLst>
            <pc:docMk/>
            <pc:sldMk cId="1416841768" sldId="1054"/>
            <ac:picMk id="25" creationId="{E77558A1-1FB9-7037-167C-A50DF248184D}"/>
          </ac:picMkLst>
        </pc:picChg>
        <pc:picChg chg="add mod">
          <ac:chgData name="Susana García" userId="1f4bff65-a3a9-4f2d-8b07-a5b683ca5805" providerId="ADAL" clId="{93F46710-1F2E-4AB1-8B12-A6640919EF39}" dt="2025-06-08T10:12:50.288" v="1147"/>
          <ac:picMkLst>
            <pc:docMk/>
            <pc:sldMk cId="1416841768" sldId="1054"/>
            <ac:picMk id="31" creationId="{DF3C99AD-2F99-AFBE-9310-A7C014BE56F1}"/>
          </ac:picMkLst>
        </pc:picChg>
      </pc:sldChg>
      <pc:sldChg chg="delSp modSp add del mod ord">
        <pc:chgData name="Susana García" userId="1f4bff65-a3a9-4f2d-8b07-a5b683ca5805" providerId="ADAL" clId="{93F46710-1F2E-4AB1-8B12-A6640919EF39}" dt="2025-06-08T10:06:08.385" v="1041" actId="47"/>
        <pc:sldMkLst>
          <pc:docMk/>
          <pc:sldMk cId="3220897232" sldId="1055"/>
        </pc:sldMkLst>
        <pc:spChg chg="del">
          <ac:chgData name="Susana García" userId="1f4bff65-a3a9-4f2d-8b07-a5b683ca5805" providerId="ADAL" clId="{93F46710-1F2E-4AB1-8B12-A6640919EF39}" dt="2025-06-08T09:03:44.636" v="595" actId="478"/>
          <ac:spMkLst>
            <pc:docMk/>
            <pc:sldMk cId="3220897232" sldId="1055"/>
            <ac:spMk id="23" creationId="{B0E09DE1-DC5F-6DA7-733D-F4D4CDB201E5}"/>
          </ac:spMkLst>
        </pc:spChg>
        <pc:picChg chg="mod">
          <ac:chgData name="Susana García" userId="1f4bff65-a3a9-4f2d-8b07-a5b683ca5805" providerId="ADAL" clId="{93F46710-1F2E-4AB1-8B12-A6640919EF39}" dt="2025-06-08T09:04:14.205" v="597" actId="1076"/>
          <ac:picMkLst>
            <pc:docMk/>
            <pc:sldMk cId="3220897232" sldId="1055"/>
            <ac:picMk id="25" creationId="{E9951B7A-F435-01D3-C79D-EB4A8712FBEE}"/>
          </ac:picMkLst>
        </pc:picChg>
      </pc:sldChg>
      <pc:sldChg chg="addSp delSp modSp add mod modAnim">
        <pc:chgData name="Susana García" userId="1f4bff65-a3a9-4f2d-8b07-a5b683ca5805" providerId="ADAL" clId="{93F46710-1F2E-4AB1-8B12-A6640919EF39}" dt="2025-06-08T09:12:48.740" v="658" actId="20577"/>
        <pc:sldMkLst>
          <pc:docMk/>
          <pc:sldMk cId="1998473617" sldId="1056"/>
        </pc:sldMkLst>
        <pc:spChg chg="add mod ord">
          <ac:chgData name="Susana García" userId="1f4bff65-a3a9-4f2d-8b07-a5b683ca5805" providerId="ADAL" clId="{93F46710-1F2E-4AB1-8B12-A6640919EF39}" dt="2025-06-08T09:12:48.740" v="658" actId="20577"/>
          <ac:spMkLst>
            <pc:docMk/>
            <pc:sldMk cId="1998473617" sldId="1056"/>
            <ac:spMk id="4" creationId="{865E18A3-AD22-119F-2717-41442531E3D3}"/>
          </ac:spMkLst>
        </pc:spChg>
        <pc:spChg chg="del mod">
          <ac:chgData name="Susana García" userId="1f4bff65-a3a9-4f2d-8b07-a5b683ca5805" providerId="ADAL" clId="{93F46710-1F2E-4AB1-8B12-A6640919EF39}" dt="2025-06-08T09:04:38.864" v="605" actId="478"/>
          <ac:spMkLst>
            <pc:docMk/>
            <pc:sldMk cId="1998473617" sldId="1056"/>
            <ac:spMk id="11" creationId="{A89C927C-F504-8637-71B5-D10FBFD2F073}"/>
          </ac:spMkLst>
        </pc:spChg>
        <pc:spChg chg="del">
          <ac:chgData name="Susana García" userId="1f4bff65-a3a9-4f2d-8b07-a5b683ca5805" providerId="ADAL" clId="{93F46710-1F2E-4AB1-8B12-A6640919EF39}" dt="2025-06-08T09:04:28.132" v="599" actId="478"/>
          <ac:spMkLst>
            <pc:docMk/>
            <pc:sldMk cId="1998473617" sldId="1056"/>
            <ac:spMk id="13" creationId="{AC518061-B9F2-86C1-721B-FD40DC9AC290}"/>
          </ac:spMkLst>
        </pc:spChg>
        <pc:spChg chg="del">
          <ac:chgData name="Susana García" userId="1f4bff65-a3a9-4f2d-8b07-a5b683ca5805" providerId="ADAL" clId="{93F46710-1F2E-4AB1-8B12-A6640919EF39}" dt="2025-06-08T09:04:40.594" v="606" actId="478"/>
          <ac:spMkLst>
            <pc:docMk/>
            <pc:sldMk cId="1998473617" sldId="1056"/>
            <ac:spMk id="14" creationId="{716C738A-5D0D-38E3-1794-7071DA840B4D}"/>
          </ac:spMkLst>
        </pc:spChg>
        <pc:spChg chg="del mod">
          <ac:chgData name="Susana García" userId="1f4bff65-a3a9-4f2d-8b07-a5b683ca5805" providerId="ADAL" clId="{93F46710-1F2E-4AB1-8B12-A6640919EF39}" dt="2025-06-08T09:04:59.605" v="610" actId="478"/>
          <ac:spMkLst>
            <pc:docMk/>
            <pc:sldMk cId="1998473617" sldId="1056"/>
            <ac:spMk id="22" creationId="{BAB779C6-2715-3DC3-0487-F4371394D29A}"/>
          </ac:spMkLst>
        </pc:spChg>
        <pc:spChg chg="mod">
          <ac:chgData name="Susana García" userId="1f4bff65-a3a9-4f2d-8b07-a5b683ca5805" providerId="ADAL" clId="{93F46710-1F2E-4AB1-8B12-A6640919EF39}" dt="2025-06-08T09:10:36.197" v="643" actId="1076"/>
          <ac:spMkLst>
            <pc:docMk/>
            <pc:sldMk cId="1998473617" sldId="1056"/>
            <ac:spMk id="27" creationId="{15770876-B0E2-7054-554E-27EDA5FAA1E9}"/>
          </ac:spMkLst>
        </pc:spChg>
        <pc:graphicFrameChg chg="del">
          <ac:chgData name="Susana García" userId="1f4bff65-a3a9-4f2d-8b07-a5b683ca5805" providerId="ADAL" clId="{93F46710-1F2E-4AB1-8B12-A6640919EF39}" dt="2025-06-08T09:04:38.864" v="605" actId="478"/>
          <ac:graphicFrameMkLst>
            <pc:docMk/>
            <pc:sldMk cId="1998473617" sldId="1056"/>
            <ac:graphicFrameMk id="2" creationId="{A7EED491-5C63-0A5F-57D2-AEFE171A386A}"/>
          </ac:graphicFrameMkLst>
        </pc:graphicFrameChg>
        <pc:graphicFrameChg chg="del">
          <ac:chgData name="Susana García" userId="1f4bff65-a3a9-4f2d-8b07-a5b683ca5805" providerId="ADAL" clId="{93F46710-1F2E-4AB1-8B12-A6640919EF39}" dt="2025-06-08T09:04:32.284" v="602" actId="478"/>
          <ac:graphicFrameMkLst>
            <pc:docMk/>
            <pc:sldMk cId="1998473617" sldId="1056"/>
            <ac:graphicFrameMk id="8" creationId="{D6324A9B-5E6B-DD82-EC2C-1F04ECE41C93}"/>
          </ac:graphicFrameMkLst>
        </pc:graphicFrameChg>
        <pc:graphicFrameChg chg="del">
          <ac:chgData name="Susana García" userId="1f4bff65-a3a9-4f2d-8b07-a5b683ca5805" providerId="ADAL" clId="{93F46710-1F2E-4AB1-8B12-A6640919EF39}" dt="2025-06-08T09:04:32.284" v="602" actId="478"/>
          <ac:graphicFrameMkLst>
            <pc:docMk/>
            <pc:sldMk cId="1998473617" sldId="1056"/>
            <ac:graphicFrameMk id="9" creationId="{54C528F1-FEB1-3787-84B5-582BA48C1593}"/>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15" creationId="{C5A89753-0AF7-2E1C-39D6-FCD282EFEC31}"/>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16" creationId="{29190D6F-854E-ED73-DCC3-435098DFEA1F}"/>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17" creationId="{7AE8AB8E-3BFD-1818-C087-269110C8E660}"/>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18" creationId="{01463617-5781-ECBF-F4F8-472C82D086BF}"/>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19" creationId="{C3849197-61E8-0A3C-024F-2028C09F1AC9}"/>
          </ac:graphicFrameMkLst>
        </pc:graphicFrameChg>
        <pc:graphicFrameChg chg="del">
          <ac:chgData name="Susana García" userId="1f4bff65-a3a9-4f2d-8b07-a5b683ca5805" providerId="ADAL" clId="{93F46710-1F2E-4AB1-8B12-A6640919EF39}" dt="2025-06-08T09:04:38.864" v="605" actId="478"/>
          <ac:graphicFrameMkLst>
            <pc:docMk/>
            <pc:sldMk cId="1998473617" sldId="1056"/>
            <ac:graphicFrameMk id="20" creationId="{54C9EACD-79DE-0768-6736-6A2DD4CEA8F6}"/>
          </ac:graphicFrameMkLst>
        </pc:graphicFrameChg>
        <pc:picChg chg="del">
          <ac:chgData name="Susana García" userId="1f4bff65-a3a9-4f2d-8b07-a5b683ca5805" providerId="ADAL" clId="{93F46710-1F2E-4AB1-8B12-A6640919EF39}" dt="2025-06-08T09:04:31.232" v="601" actId="478"/>
          <ac:picMkLst>
            <pc:docMk/>
            <pc:sldMk cId="1998473617" sldId="1056"/>
            <ac:picMk id="25" creationId="{0807B1E0-36BD-3AFB-B163-5936EC40C22C}"/>
          </ac:picMkLst>
        </pc:picChg>
      </pc:sldChg>
      <pc:sldChg chg="addSp delSp modSp add mod">
        <pc:chgData name="Susana García" userId="1f4bff65-a3a9-4f2d-8b07-a5b683ca5805" providerId="ADAL" clId="{93F46710-1F2E-4AB1-8B12-A6640919EF39}" dt="2025-06-08T09:40:48.599" v="803" actId="478"/>
        <pc:sldMkLst>
          <pc:docMk/>
          <pc:sldMk cId="336669125" sldId="1057"/>
        </pc:sldMkLst>
        <pc:spChg chg="mod">
          <ac:chgData name="Susana García" userId="1f4bff65-a3a9-4f2d-8b07-a5b683ca5805" providerId="ADAL" clId="{93F46710-1F2E-4AB1-8B12-A6640919EF39}" dt="2025-06-08T09:33:59.271" v="749" actId="20577"/>
          <ac:spMkLst>
            <pc:docMk/>
            <pc:sldMk cId="336669125" sldId="1057"/>
            <ac:spMk id="4" creationId="{5CAFFADD-A20C-CDD6-3201-78F241C75A97}"/>
          </ac:spMkLst>
        </pc:spChg>
        <pc:spChg chg="add mod">
          <ac:chgData name="Susana García" userId="1f4bff65-a3a9-4f2d-8b07-a5b683ca5805" providerId="ADAL" clId="{93F46710-1F2E-4AB1-8B12-A6640919EF39}" dt="2025-06-08T09:33:55.836" v="748"/>
          <ac:spMkLst>
            <pc:docMk/>
            <pc:sldMk cId="336669125" sldId="1057"/>
            <ac:spMk id="12" creationId="{2CB45D1D-F789-902A-DA76-189340A8F945}"/>
          </ac:spMkLst>
        </pc:spChg>
        <pc:spChg chg="del mod">
          <ac:chgData name="Susana García" userId="1f4bff65-a3a9-4f2d-8b07-a5b683ca5805" providerId="ADAL" clId="{93F46710-1F2E-4AB1-8B12-A6640919EF39}" dt="2025-06-08T09:32:44.478" v="721" actId="478"/>
          <ac:spMkLst>
            <pc:docMk/>
            <pc:sldMk cId="336669125" sldId="1057"/>
            <ac:spMk id="27" creationId="{611A86E5-0607-5D10-D9F8-4B9598EEE741}"/>
          </ac:spMkLst>
        </pc:spChg>
        <pc:picChg chg="add del mod ord modCrop">
          <ac:chgData name="Susana García" userId="1f4bff65-a3a9-4f2d-8b07-a5b683ca5805" providerId="ADAL" clId="{93F46710-1F2E-4AB1-8B12-A6640919EF39}" dt="2025-06-08T09:36:57.585" v="775" actId="478"/>
          <ac:picMkLst>
            <pc:docMk/>
            <pc:sldMk cId="336669125" sldId="1057"/>
            <ac:picMk id="8" creationId="{2362AD0C-6DDA-ABB0-3687-8D5D6B726B25}"/>
          </ac:picMkLst>
        </pc:picChg>
        <pc:picChg chg="add del mod modCrop">
          <ac:chgData name="Susana García" userId="1f4bff65-a3a9-4f2d-8b07-a5b683ca5805" providerId="ADAL" clId="{93F46710-1F2E-4AB1-8B12-A6640919EF39}" dt="2025-06-08T09:40:47.928" v="802" actId="478"/>
          <ac:picMkLst>
            <pc:docMk/>
            <pc:sldMk cId="336669125" sldId="1057"/>
            <ac:picMk id="10" creationId="{33F82339-FFDE-F7B0-248E-B88251C7438C}"/>
          </ac:picMkLst>
        </pc:picChg>
        <pc:picChg chg="add del mod modCrop">
          <ac:chgData name="Susana García" userId="1f4bff65-a3a9-4f2d-8b07-a5b683ca5805" providerId="ADAL" clId="{93F46710-1F2E-4AB1-8B12-A6640919EF39}" dt="2025-06-08T09:40:48.599" v="803" actId="478"/>
          <ac:picMkLst>
            <pc:docMk/>
            <pc:sldMk cId="336669125" sldId="1057"/>
            <ac:picMk id="11" creationId="{FE4A24C9-E091-A9A9-51DF-ED49ED9A60A4}"/>
          </ac:picMkLst>
        </pc:picChg>
        <pc:picChg chg="add del mod modCrop">
          <ac:chgData name="Susana García" userId="1f4bff65-a3a9-4f2d-8b07-a5b683ca5805" providerId="ADAL" clId="{93F46710-1F2E-4AB1-8B12-A6640919EF39}" dt="2025-06-08T09:36:57.049" v="774" actId="478"/>
          <ac:picMkLst>
            <pc:docMk/>
            <pc:sldMk cId="336669125" sldId="1057"/>
            <ac:picMk id="13" creationId="{9D1AF91A-4A28-FCB9-8956-B98AFBB8D2AA}"/>
          </ac:picMkLst>
        </pc:picChg>
        <pc:picChg chg="add mod">
          <ac:chgData name="Susana García" userId="1f4bff65-a3a9-4f2d-8b07-a5b683ca5805" providerId="ADAL" clId="{93F46710-1F2E-4AB1-8B12-A6640919EF39}" dt="2025-06-08T09:36:42.517" v="771"/>
          <ac:picMkLst>
            <pc:docMk/>
            <pc:sldMk cId="336669125" sldId="1057"/>
            <ac:picMk id="14" creationId="{D9869F3A-400B-8A24-0875-BFFF037BB2E1}"/>
          </ac:picMkLst>
        </pc:picChg>
      </pc:sldChg>
      <pc:sldChg chg="addSp delSp modSp add mod">
        <pc:chgData name="Susana García" userId="1f4bff65-a3a9-4f2d-8b07-a5b683ca5805" providerId="ADAL" clId="{93F46710-1F2E-4AB1-8B12-A6640919EF39}" dt="2025-06-08T09:42:14.010" v="829" actId="1076"/>
        <pc:sldMkLst>
          <pc:docMk/>
          <pc:sldMk cId="2945667142" sldId="1058"/>
        </pc:sldMkLst>
        <pc:spChg chg="add mod">
          <ac:chgData name="Susana García" userId="1f4bff65-a3a9-4f2d-8b07-a5b683ca5805" providerId="ADAL" clId="{93F46710-1F2E-4AB1-8B12-A6640919EF39}" dt="2025-06-08T09:33:54.510" v="747"/>
          <ac:spMkLst>
            <pc:docMk/>
            <pc:sldMk cId="2945667142" sldId="1058"/>
            <ac:spMk id="2" creationId="{807F1D61-FA72-0C0B-6681-62CEFEC72401}"/>
          </ac:spMkLst>
        </pc:spChg>
        <pc:spChg chg="mod">
          <ac:chgData name="Susana García" userId="1f4bff65-a3a9-4f2d-8b07-a5b683ca5805" providerId="ADAL" clId="{93F46710-1F2E-4AB1-8B12-A6640919EF39}" dt="2025-06-08T09:41:29.287" v="825" actId="20577"/>
          <ac:spMkLst>
            <pc:docMk/>
            <pc:sldMk cId="2945667142" sldId="1058"/>
            <ac:spMk id="4" creationId="{81C2EE90-E64F-1777-0EFC-4305F6D0FE7C}"/>
          </ac:spMkLst>
        </pc:spChg>
        <pc:picChg chg="del">
          <ac:chgData name="Susana García" userId="1f4bff65-a3a9-4f2d-8b07-a5b683ca5805" providerId="ADAL" clId="{93F46710-1F2E-4AB1-8B12-A6640919EF39}" dt="2025-06-08T09:34:03.715" v="751" actId="478"/>
          <ac:picMkLst>
            <pc:docMk/>
            <pc:sldMk cId="2945667142" sldId="1058"/>
            <ac:picMk id="8" creationId="{7D884437-4974-93E6-5C33-365FAB8EAF0F}"/>
          </ac:picMkLst>
        </pc:picChg>
        <pc:picChg chg="del">
          <ac:chgData name="Susana García" userId="1f4bff65-a3a9-4f2d-8b07-a5b683ca5805" providerId="ADAL" clId="{93F46710-1F2E-4AB1-8B12-A6640919EF39}" dt="2025-06-08T09:34:04.307" v="752" actId="478"/>
          <ac:picMkLst>
            <pc:docMk/>
            <pc:sldMk cId="2945667142" sldId="1058"/>
            <ac:picMk id="10" creationId="{D7F46552-7AB7-D96F-2D52-D456F55C64A7}"/>
          </ac:picMkLst>
        </pc:picChg>
        <pc:picChg chg="del">
          <ac:chgData name="Susana García" userId="1f4bff65-a3a9-4f2d-8b07-a5b683ca5805" providerId="ADAL" clId="{93F46710-1F2E-4AB1-8B12-A6640919EF39}" dt="2025-06-08T09:34:04.674" v="753" actId="478"/>
          <ac:picMkLst>
            <pc:docMk/>
            <pc:sldMk cId="2945667142" sldId="1058"/>
            <ac:picMk id="11" creationId="{A8C9621F-2D09-9120-BF16-B4626554AA43}"/>
          </ac:picMkLst>
        </pc:picChg>
        <pc:picChg chg="add mod">
          <ac:chgData name="Susana García" userId="1f4bff65-a3a9-4f2d-8b07-a5b683ca5805" providerId="ADAL" clId="{93F46710-1F2E-4AB1-8B12-A6640919EF39}" dt="2025-06-08T09:42:01.225" v="827" actId="1076"/>
          <ac:picMkLst>
            <pc:docMk/>
            <pc:sldMk cId="2945667142" sldId="1058"/>
            <ac:picMk id="12" creationId="{42024B79-36CD-F4D8-4894-07BA02FE1E2A}"/>
          </ac:picMkLst>
        </pc:picChg>
        <pc:picChg chg="add mod">
          <ac:chgData name="Susana García" userId="1f4bff65-a3a9-4f2d-8b07-a5b683ca5805" providerId="ADAL" clId="{93F46710-1F2E-4AB1-8B12-A6640919EF39}" dt="2025-06-08T09:42:14.010" v="829" actId="1076"/>
          <ac:picMkLst>
            <pc:docMk/>
            <pc:sldMk cId="2945667142" sldId="1058"/>
            <ac:picMk id="14" creationId="{4F323FA5-CB04-BB54-1A52-2DEBCB071D6C}"/>
          </ac:picMkLst>
        </pc:picChg>
      </pc:sldChg>
      <pc:sldChg chg="delSp modSp add del mod">
        <pc:chgData name="Susana García" userId="1f4bff65-a3a9-4f2d-8b07-a5b683ca5805" providerId="ADAL" clId="{93F46710-1F2E-4AB1-8B12-A6640919EF39}" dt="2025-06-08T09:40:57.115" v="804" actId="47"/>
        <pc:sldMkLst>
          <pc:docMk/>
          <pc:sldMk cId="3070511935" sldId="1059"/>
        </pc:sldMkLst>
        <pc:picChg chg="mod">
          <ac:chgData name="Susana García" userId="1f4bff65-a3a9-4f2d-8b07-a5b683ca5805" providerId="ADAL" clId="{93F46710-1F2E-4AB1-8B12-A6640919EF39}" dt="2025-06-08T09:37:32.395" v="784" actId="1076"/>
          <ac:picMkLst>
            <pc:docMk/>
            <pc:sldMk cId="3070511935" sldId="1059"/>
            <ac:picMk id="8" creationId="{D6E87509-1686-F75C-E76D-710627C4A184}"/>
          </ac:picMkLst>
        </pc:picChg>
        <pc:picChg chg="del">
          <ac:chgData name="Susana García" userId="1f4bff65-a3a9-4f2d-8b07-a5b683ca5805" providerId="ADAL" clId="{93F46710-1F2E-4AB1-8B12-A6640919EF39}" dt="2025-06-08T09:37:28.549" v="781" actId="478"/>
          <ac:picMkLst>
            <pc:docMk/>
            <pc:sldMk cId="3070511935" sldId="1059"/>
            <ac:picMk id="10" creationId="{4118F8B2-51CC-5BB3-73F3-2F22DE5CCF4B}"/>
          </ac:picMkLst>
        </pc:picChg>
        <pc:picChg chg="del">
          <ac:chgData name="Susana García" userId="1f4bff65-a3a9-4f2d-8b07-a5b683ca5805" providerId="ADAL" clId="{93F46710-1F2E-4AB1-8B12-A6640919EF39}" dt="2025-06-08T09:37:29.784" v="783" actId="478"/>
          <ac:picMkLst>
            <pc:docMk/>
            <pc:sldMk cId="3070511935" sldId="1059"/>
            <ac:picMk id="11" creationId="{DF7E55D8-6738-97D8-CBAF-AB5E46E16E36}"/>
          </ac:picMkLst>
        </pc:picChg>
        <pc:picChg chg="del mod">
          <ac:chgData name="Susana García" userId="1f4bff65-a3a9-4f2d-8b07-a5b683ca5805" providerId="ADAL" clId="{93F46710-1F2E-4AB1-8B12-A6640919EF39}" dt="2025-06-08T09:40:36.916" v="799" actId="478"/>
          <ac:picMkLst>
            <pc:docMk/>
            <pc:sldMk cId="3070511935" sldId="1059"/>
            <ac:picMk id="13" creationId="{E50FD3A5-E989-8D0B-41B8-D04DF78FBB48}"/>
          </ac:picMkLst>
        </pc:picChg>
      </pc:sldChg>
      <pc:sldChg chg="delSp modSp add mod">
        <pc:chgData name="Susana García" userId="1f4bff65-a3a9-4f2d-8b07-a5b683ca5805" providerId="ADAL" clId="{93F46710-1F2E-4AB1-8B12-A6640919EF39}" dt="2025-06-08T09:41:09.940" v="824" actId="404"/>
        <pc:sldMkLst>
          <pc:docMk/>
          <pc:sldMk cId="4028881177" sldId="1060"/>
        </pc:sldMkLst>
        <pc:spChg chg="mod">
          <ac:chgData name="Susana García" userId="1f4bff65-a3a9-4f2d-8b07-a5b683ca5805" providerId="ADAL" clId="{93F46710-1F2E-4AB1-8B12-A6640919EF39}" dt="2025-06-08T09:41:09.940" v="824" actId="404"/>
          <ac:spMkLst>
            <pc:docMk/>
            <pc:sldMk cId="4028881177" sldId="1060"/>
            <ac:spMk id="4" creationId="{845AD1CD-5CA6-3D2F-D7D8-C287524AD0DD}"/>
          </ac:spMkLst>
        </pc:spChg>
        <pc:picChg chg="del">
          <ac:chgData name="Susana García" userId="1f4bff65-a3a9-4f2d-8b07-a5b683ca5805" providerId="ADAL" clId="{93F46710-1F2E-4AB1-8B12-A6640919EF39}" dt="2025-06-08T09:37:15.395" v="776" actId="478"/>
          <ac:picMkLst>
            <pc:docMk/>
            <pc:sldMk cId="4028881177" sldId="1060"/>
            <ac:picMk id="8" creationId="{E4BEFBBB-80A7-6D0B-56F6-2C6768371356}"/>
          </ac:picMkLst>
        </pc:picChg>
        <pc:picChg chg="mod">
          <ac:chgData name="Susana García" userId="1f4bff65-a3a9-4f2d-8b07-a5b683ca5805" providerId="ADAL" clId="{93F46710-1F2E-4AB1-8B12-A6640919EF39}" dt="2025-06-08T09:40:39.112" v="800" actId="1076"/>
          <ac:picMkLst>
            <pc:docMk/>
            <pc:sldMk cId="4028881177" sldId="1060"/>
            <ac:picMk id="10" creationId="{39FDE9A7-D0CF-8BAB-5971-2F0EE8691E82}"/>
          </ac:picMkLst>
        </pc:picChg>
        <pc:picChg chg="mod">
          <ac:chgData name="Susana García" userId="1f4bff65-a3a9-4f2d-8b07-a5b683ca5805" providerId="ADAL" clId="{93F46710-1F2E-4AB1-8B12-A6640919EF39}" dt="2025-06-08T09:40:42.026" v="801" actId="1076"/>
          <ac:picMkLst>
            <pc:docMk/>
            <pc:sldMk cId="4028881177" sldId="1060"/>
            <ac:picMk id="11" creationId="{8AAACE00-5DFC-8172-E90D-F2EDD40EB3E2}"/>
          </ac:picMkLst>
        </pc:picChg>
        <pc:picChg chg="del">
          <ac:chgData name="Susana García" userId="1f4bff65-a3a9-4f2d-8b07-a5b683ca5805" providerId="ADAL" clId="{93F46710-1F2E-4AB1-8B12-A6640919EF39}" dt="2025-06-08T09:37:15.961" v="777" actId="478"/>
          <ac:picMkLst>
            <pc:docMk/>
            <pc:sldMk cId="4028881177" sldId="1060"/>
            <ac:picMk id="13" creationId="{A7655E53-3F72-ABBC-BFE5-AEA455058C0C}"/>
          </ac:picMkLst>
        </pc:picChg>
      </pc:sldChg>
      <pc:sldChg chg="delSp modSp add mod">
        <pc:chgData name="Susana García" userId="1f4bff65-a3a9-4f2d-8b07-a5b683ca5805" providerId="ADAL" clId="{93F46710-1F2E-4AB1-8B12-A6640919EF39}" dt="2025-06-08T09:39:27.611" v="798" actId="1076"/>
        <pc:sldMkLst>
          <pc:docMk/>
          <pc:sldMk cId="3412838716" sldId="1061"/>
        </pc:sldMkLst>
        <pc:picChg chg="del mod">
          <ac:chgData name="Susana García" userId="1f4bff65-a3a9-4f2d-8b07-a5b683ca5805" providerId="ADAL" clId="{93F46710-1F2E-4AB1-8B12-A6640919EF39}" dt="2025-06-08T09:38:01.506" v="790" actId="478"/>
          <ac:picMkLst>
            <pc:docMk/>
            <pc:sldMk cId="3412838716" sldId="1061"/>
            <ac:picMk id="8" creationId="{45FD8E8F-82E2-AB5A-05C3-EC3A9C1AFC0D}"/>
          </ac:picMkLst>
        </pc:picChg>
        <pc:picChg chg="mod modCrop">
          <ac:chgData name="Susana García" userId="1f4bff65-a3a9-4f2d-8b07-a5b683ca5805" providerId="ADAL" clId="{93F46710-1F2E-4AB1-8B12-A6640919EF39}" dt="2025-06-08T09:39:27.611" v="798" actId="1076"/>
          <ac:picMkLst>
            <pc:docMk/>
            <pc:sldMk cId="3412838716" sldId="1061"/>
            <ac:picMk id="13" creationId="{172796B3-5B6D-CF8B-65E7-B4E1CCFA68AF}"/>
          </ac:picMkLst>
        </pc:picChg>
      </pc:sldChg>
      <pc:sldChg chg="addSp delSp modSp add mod">
        <pc:chgData name="Susana García" userId="1f4bff65-a3a9-4f2d-8b07-a5b683ca5805" providerId="ADAL" clId="{93F46710-1F2E-4AB1-8B12-A6640919EF39}" dt="2025-06-08T09:47:00.674" v="889" actId="1076"/>
        <pc:sldMkLst>
          <pc:docMk/>
          <pc:sldMk cId="1304361009" sldId="1062"/>
        </pc:sldMkLst>
        <pc:spChg chg="mod">
          <ac:chgData name="Susana García" userId="1f4bff65-a3a9-4f2d-8b07-a5b683ca5805" providerId="ADAL" clId="{93F46710-1F2E-4AB1-8B12-A6640919EF39}" dt="2025-06-08T09:46:42.499" v="883" actId="20577"/>
          <ac:spMkLst>
            <pc:docMk/>
            <pc:sldMk cId="1304361009" sldId="1062"/>
            <ac:spMk id="4" creationId="{461FC8D4-F8C8-C31D-C510-3FC44FDCF973}"/>
          </ac:spMkLst>
        </pc:spChg>
        <pc:spChg chg="add mod">
          <ac:chgData name="Susana García" userId="1f4bff65-a3a9-4f2d-8b07-a5b683ca5805" providerId="ADAL" clId="{93F46710-1F2E-4AB1-8B12-A6640919EF39}" dt="2025-06-08T09:46:56.422" v="888" actId="14100"/>
          <ac:spMkLst>
            <pc:docMk/>
            <pc:sldMk cId="1304361009" sldId="1062"/>
            <ac:spMk id="15" creationId="{B2905EC5-2204-336B-DC90-501B0CC8D066}"/>
          </ac:spMkLst>
        </pc:spChg>
        <pc:picChg chg="add mod">
          <ac:chgData name="Susana García" userId="1f4bff65-a3a9-4f2d-8b07-a5b683ca5805" providerId="ADAL" clId="{93F46710-1F2E-4AB1-8B12-A6640919EF39}" dt="2025-06-08T09:47:00.674" v="889" actId="1076"/>
          <ac:picMkLst>
            <pc:docMk/>
            <pc:sldMk cId="1304361009" sldId="1062"/>
            <ac:picMk id="9" creationId="{932B868A-369D-D076-1F53-8D890A2231D8}"/>
          </ac:picMkLst>
        </pc:picChg>
        <pc:picChg chg="add mod">
          <ac:chgData name="Susana García" userId="1f4bff65-a3a9-4f2d-8b07-a5b683ca5805" providerId="ADAL" clId="{93F46710-1F2E-4AB1-8B12-A6640919EF39}" dt="2025-06-08T09:46:32.591" v="880" actId="1076"/>
          <ac:picMkLst>
            <pc:docMk/>
            <pc:sldMk cId="1304361009" sldId="1062"/>
            <ac:picMk id="11" creationId="{87BF5ADD-C7FD-63A9-8FA4-F89546B65551}"/>
          </ac:picMkLst>
        </pc:picChg>
        <pc:picChg chg="del mod">
          <ac:chgData name="Susana García" userId="1f4bff65-a3a9-4f2d-8b07-a5b683ca5805" providerId="ADAL" clId="{93F46710-1F2E-4AB1-8B12-A6640919EF39}" dt="2025-06-08T09:43:38.930" v="856" actId="478"/>
          <ac:picMkLst>
            <pc:docMk/>
            <pc:sldMk cId="1304361009" sldId="1062"/>
            <ac:picMk id="12" creationId="{FBDEBC9F-71E2-B00A-3164-F6B2B2363C2C}"/>
          </ac:picMkLst>
        </pc:picChg>
        <pc:picChg chg="del mod">
          <ac:chgData name="Susana García" userId="1f4bff65-a3a9-4f2d-8b07-a5b683ca5805" providerId="ADAL" clId="{93F46710-1F2E-4AB1-8B12-A6640919EF39}" dt="2025-06-08T09:43:37.243" v="855" actId="478"/>
          <ac:picMkLst>
            <pc:docMk/>
            <pc:sldMk cId="1304361009" sldId="1062"/>
            <ac:picMk id="14" creationId="{D7AAE9DC-6EF9-2F99-CCC4-281419212E2A}"/>
          </ac:picMkLst>
        </pc:picChg>
      </pc:sldChg>
      <pc:sldChg chg="addSp delSp modSp add mod">
        <pc:chgData name="Susana García" userId="1f4bff65-a3a9-4f2d-8b07-a5b683ca5805" providerId="ADAL" clId="{93F46710-1F2E-4AB1-8B12-A6640919EF39}" dt="2025-06-08T09:51:18.347" v="965" actId="255"/>
        <pc:sldMkLst>
          <pc:docMk/>
          <pc:sldMk cId="2314262803" sldId="1063"/>
        </pc:sldMkLst>
        <pc:spChg chg="mod">
          <ac:chgData name="Susana García" userId="1f4bff65-a3a9-4f2d-8b07-a5b683ca5805" providerId="ADAL" clId="{93F46710-1F2E-4AB1-8B12-A6640919EF39}" dt="2025-06-08T09:51:18.347" v="965" actId="255"/>
          <ac:spMkLst>
            <pc:docMk/>
            <pc:sldMk cId="2314262803" sldId="1063"/>
            <ac:spMk id="4" creationId="{B6FB93AD-40BC-CE88-ADF3-C6B892232D27}"/>
          </ac:spMkLst>
        </pc:spChg>
        <pc:spChg chg="mod">
          <ac:chgData name="Susana García" userId="1f4bff65-a3a9-4f2d-8b07-a5b683ca5805" providerId="ADAL" clId="{93F46710-1F2E-4AB1-8B12-A6640919EF39}" dt="2025-06-08T09:51:14.414" v="963" actId="1036"/>
          <ac:spMkLst>
            <pc:docMk/>
            <pc:sldMk cId="2314262803" sldId="1063"/>
            <ac:spMk id="15" creationId="{DC33A4AE-07A6-1561-086E-39F6ABD8B09A}"/>
          </ac:spMkLst>
        </pc:spChg>
        <pc:picChg chg="del">
          <ac:chgData name="Susana García" userId="1f4bff65-a3a9-4f2d-8b07-a5b683ca5805" providerId="ADAL" clId="{93F46710-1F2E-4AB1-8B12-A6640919EF39}" dt="2025-06-08T09:48:06.597" v="898" actId="478"/>
          <ac:picMkLst>
            <pc:docMk/>
            <pc:sldMk cId="2314262803" sldId="1063"/>
            <ac:picMk id="9" creationId="{8D097852-1673-0EF8-C377-BE239822A585}"/>
          </ac:picMkLst>
        </pc:picChg>
        <pc:picChg chg="add mod">
          <ac:chgData name="Susana García" userId="1f4bff65-a3a9-4f2d-8b07-a5b683ca5805" providerId="ADAL" clId="{93F46710-1F2E-4AB1-8B12-A6640919EF39}" dt="2025-06-08T09:50:53.154" v="939" actId="1076"/>
          <ac:picMkLst>
            <pc:docMk/>
            <pc:sldMk cId="2314262803" sldId="1063"/>
            <ac:picMk id="10" creationId="{92FD00FD-6FDF-D1F5-8415-734C34972E2F}"/>
          </ac:picMkLst>
        </pc:picChg>
        <pc:picChg chg="del mod">
          <ac:chgData name="Susana García" userId="1f4bff65-a3a9-4f2d-8b07-a5b683ca5805" providerId="ADAL" clId="{93F46710-1F2E-4AB1-8B12-A6640919EF39}" dt="2025-06-08T09:48:05.987" v="897" actId="478"/>
          <ac:picMkLst>
            <pc:docMk/>
            <pc:sldMk cId="2314262803" sldId="1063"/>
            <ac:picMk id="11" creationId="{9E98A131-7D6D-F6F1-8202-7BE5840508EA}"/>
          </ac:picMkLst>
        </pc:picChg>
        <pc:picChg chg="add mod">
          <ac:chgData name="Susana García" userId="1f4bff65-a3a9-4f2d-8b07-a5b683ca5805" providerId="ADAL" clId="{93F46710-1F2E-4AB1-8B12-A6640919EF39}" dt="2025-06-08T09:51:08.378" v="944" actId="1076"/>
          <ac:picMkLst>
            <pc:docMk/>
            <pc:sldMk cId="2314262803" sldId="1063"/>
            <ac:picMk id="13" creationId="{2BD6E028-4353-2827-2A94-46D4429E54C6}"/>
          </ac:picMkLst>
        </pc:picChg>
      </pc:sldChg>
      <pc:sldChg chg="delSp modSp add mod">
        <pc:chgData name="Susana García" userId="1f4bff65-a3a9-4f2d-8b07-a5b683ca5805" providerId="ADAL" clId="{93F46710-1F2E-4AB1-8B12-A6640919EF39}" dt="2025-06-08T10:05:36.216" v="1034" actId="20577"/>
        <pc:sldMkLst>
          <pc:docMk/>
          <pc:sldMk cId="1997160082" sldId="1064"/>
        </pc:sldMkLst>
        <pc:spChg chg="mod">
          <ac:chgData name="Susana García" userId="1f4bff65-a3a9-4f2d-8b07-a5b683ca5805" providerId="ADAL" clId="{93F46710-1F2E-4AB1-8B12-A6640919EF39}" dt="2025-06-08T10:05:36.216" v="1034" actId="20577"/>
          <ac:spMkLst>
            <pc:docMk/>
            <pc:sldMk cId="1997160082" sldId="1064"/>
            <ac:spMk id="4" creationId="{E1C72E1E-700D-AAB8-36CE-91D62E349426}"/>
          </ac:spMkLst>
        </pc:spChg>
        <pc:spChg chg="del mod">
          <ac:chgData name="Susana García" userId="1f4bff65-a3a9-4f2d-8b07-a5b683ca5805" providerId="ADAL" clId="{93F46710-1F2E-4AB1-8B12-A6640919EF39}" dt="2025-06-08T10:01:26.889" v="1015" actId="478"/>
          <ac:spMkLst>
            <pc:docMk/>
            <pc:sldMk cId="1997160082" sldId="1064"/>
            <ac:spMk id="15" creationId="{BF37D6A6-E0D0-F552-0189-649ECD3E191C}"/>
          </ac:spMkLst>
        </pc:spChg>
        <pc:picChg chg="del">
          <ac:chgData name="Susana García" userId="1f4bff65-a3a9-4f2d-8b07-a5b683ca5805" providerId="ADAL" clId="{93F46710-1F2E-4AB1-8B12-A6640919EF39}" dt="2025-06-08T09:58:07.130" v="985" actId="478"/>
          <ac:picMkLst>
            <pc:docMk/>
            <pc:sldMk cId="1997160082" sldId="1064"/>
            <ac:picMk id="10" creationId="{8EF014CB-4A76-EFE7-7D98-554318254FAE}"/>
          </ac:picMkLst>
        </pc:picChg>
        <pc:picChg chg="del">
          <ac:chgData name="Susana García" userId="1f4bff65-a3a9-4f2d-8b07-a5b683ca5805" providerId="ADAL" clId="{93F46710-1F2E-4AB1-8B12-A6640919EF39}" dt="2025-06-08T09:58:07.751" v="986" actId="478"/>
          <ac:picMkLst>
            <pc:docMk/>
            <pc:sldMk cId="1997160082" sldId="1064"/>
            <ac:picMk id="13" creationId="{A1049119-6C03-954D-E132-71C44C61C0B8}"/>
          </ac:picMkLst>
        </pc:picChg>
      </pc:sldChg>
      <pc:sldChg chg="modSp add mod">
        <pc:chgData name="Susana García" userId="1f4bff65-a3a9-4f2d-8b07-a5b683ca5805" providerId="ADAL" clId="{93F46710-1F2E-4AB1-8B12-A6640919EF39}" dt="2025-06-08T10:05:44.385" v="1036" actId="6549"/>
        <pc:sldMkLst>
          <pc:docMk/>
          <pc:sldMk cId="2641781303" sldId="1065"/>
        </pc:sldMkLst>
        <pc:spChg chg="mod">
          <ac:chgData name="Susana García" userId="1f4bff65-a3a9-4f2d-8b07-a5b683ca5805" providerId="ADAL" clId="{93F46710-1F2E-4AB1-8B12-A6640919EF39}" dt="2025-06-08T10:05:44.385" v="1036" actId="6549"/>
          <ac:spMkLst>
            <pc:docMk/>
            <pc:sldMk cId="2641781303" sldId="1065"/>
            <ac:spMk id="4" creationId="{0B8E0076-1820-98F2-BB4D-5984D9628AF7}"/>
          </ac:spMkLst>
        </pc:spChg>
      </pc:sldChg>
      <pc:sldChg chg="addSp delSp modSp add del mod">
        <pc:chgData name="Susana García" userId="1f4bff65-a3a9-4f2d-8b07-a5b683ca5805" providerId="ADAL" clId="{93F46710-1F2E-4AB1-8B12-A6640919EF39}" dt="2025-06-08T10:05:57.449" v="1038" actId="47"/>
        <pc:sldMkLst>
          <pc:docMk/>
          <pc:sldMk cId="1879627852" sldId="1066"/>
        </pc:sldMkLst>
        <pc:spChg chg="mod">
          <ac:chgData name="Susana García" userId="1f4bff65-a3a9-4f2d-8b07-a5b683ca5805" providerId="ADAL" clId="{93F46710-1F2E-4AB1-8B12-A6640919EF39}" dt="2025-06-08T10:05:18.829" v="1030" actId="20577"/>
          <ac:spMkLst>
            <pc:docMk/>
            <pc:sldMk cId="1879627852" sldId="1066"/>
            <ac:spMk id="4" creationId="{D40A6E83-5EE6-C5AB-0636-214DA740F6E4}"/>
          </ac:spMkLst>
        </pc:spChg>
        <pc:spChg chg="add del">
          <ac:chgData name="Susana García" userId="1f4bff65-a3a9-4f2d-8b07-a5b683ca5805" providerId="ADAL" clId="{93F46710-1F2E-4AB1-8B12-A6640919EF39}" dt="2025-06-08T10:05:29.103" v="1032" actId="478"/>
          <ac:spMkLst>
            <pc:docMk/>
            <pc:sldMk cId="1879627852" sldId="1066"/>
            <ac:spMk id="8" creationId="{31639520-F1E9-0BB9-3762-718B8B322C5F}"/>
          </ac:spMkLst>
        </pc:spChg>
      </pc:sldChg>
      <pc:sldChg chg="modSp add mod">
        <pc:chgData name="Susana García" userId="1f4bff65-a3a9-4f2d-8b07-a5b683ca5805" providerId="ADAL" clId="{93F46710-1F2E-4AB1-8B12-A6640919EF39}" dt="2025-06-08T19:14:30.234" v="2112" actId="20577"/>
        <pc:sldMkLst>
          <pc:docMk/>
          <pc:sldMk cId="3172662479" sldId="1067"/>
        </pc:sldMkLst>
        <pc:spChg chg="mod">
          <ac:chgData name="Susana García" userId="1f4bff65-a3a9-4f2d-8b07-a5b683ca5805" providerId="ADAL" clId="{93F46710-1F2E-4AB1-8B12-A6640919EF39}" dt="2025-06-08T19:14:30.234" v="2112" actId="20577"/>
          <ac:spMkLst>
            <pc:docMk/>
            <pc:sldMk cId="3172662479" sldId="1067"/>
            <ac:spMk id="4" creationId="{EACA0AE4-6E1F-C354-877C-B0AAF7A5B7E6}"/>
          </ac:spMkLst>
        </pc:spChg>
      </pc:sldChg>
      <pc:sldChg chg="add del">
        <pc:chgData name="Susana García" userId="1f4bff65-a3a9-4f2d-8b07-a5b683ca5805" providerId="ADAL" clId="{93F46710-1F2E-4AB1-8B12-A6640919EF39}" dt="2025-06-08T10:26:48.821" v="1458" actId="47"/>
        <pc:sldMkLst>
          <pc:docMk/>
          <pc:sldMk cId="767199696" sldId="1068"/>
        </pc:sldMkLst>
      </pc:sldChg>
      <pc:sldChg chg="add del">
        <pc:chgData name="Susana García" userId="1f4bff65-a3a9-4f2d-8b07-a5b683ca5805" providerId="ADAL" clId="{93F46710-1F2E-4AB1-8B12-A6640919EF39}" dt="2025-06-08T10:11:01.002" v="1116"/>
        <pc:sldMkLst>
          <pc:docMk/>
          <pc:sldMk cId="1747203288" sldId="1069"/>
        </pc:sldMkLst>
      </pc:sldChg>
      <pc:sldChg chg="delSp modSp add mod ord modAnim">
        <pc:chgData name="Susana García" userId="1f4bff65-a3a9-4f2d-8b07-a5b683ca5805" providerId="ADAL" clId="{93F46710-1F2E-4AB1-8B12-A6640919EF39}" dt="2025-06-08T10:26:29.219" v="1453" actId="1038"/>
        <pc:sldMkLst>
          <pc:docMk/>
          <pc:sldMk cId="2690531953" sldId="1069"/>
        </pc:sldMkLst>
        <pc:spChg chg="mod">
          <ac:chgData name="Susana García" userId="1f4bff65-a3a9-4f2d-8b07-a5b683ca5805" providerId="ADAL" clId="{93F46710-1F2E-4AB1-8B12-A6640919EF39}" dt="2025-06-08T10:18:43.949" v="1257" actId="1035"/>
          <ac:spMkLst>
            <pc:docMk/>
            <pc:sldMk cId="2690531953" sldId="1069"/>
            <ac:spMk id="11" creationId="{312FDAF3-CED2-B30E-D4A1-613428DF912E}"/>
          </ac:spMkLst>
        </pc:spChg>
        <pc:spChg chg="mod">
          <ac:chgData name="Susana García" userId="1f4bff65-a3a9-4f2d-8b07-a5b683ca5805" providerId="ADAL" clId="{93F46710-1F2E-4AB1-8B12-A6640919EF39}" dt="2025-06-08T10:21:26.361" v="1369" actId="20577"/>
          <ac:spMkLst>
            <pc:docMk/>
            <pc:sldMk cId="2690531953" sldId="1069"/>
            <ac:spMk id="13" creationId="{1E806C8A-D3BC-4909-5529-1B79448ED9C4}"/>
          </ac:spMkLst>
        </pc:spChg>
        <pc:spChg chg="mod">
          <ac:chgData name="Susana García" userId="1f4bff65-a3a9-4f2d-8b07-a5b683ca5805" providerId="ADAL" clId="{93F46710-1F2E-4AB1-8B12-A6640919EF39}" dt="2025-06-08T10:18:43.949" v="1257" actId="1035"/>
          <ac:spMkLst>
            <pc:docMk/>
            <pc:sldMk cId="2690531953" sldId="1069"/>
            <ac:spMk id="14" creationId="{8E795696-62D6-4143-555F-0A4280C8AD00}"/>
          </ac:spMkLst>
        </pc:spChg>
        <pc:spChg chg="mod">
          <ac:chgData name="Susana García" userId="1f4bff65-a3a9-4f2d-8b07-a5b683ca5805" providerId="ADAL" clId="{93F46710-1F2E-4AB1-8B12-A6640919EF39}" dt="2025-06-08T10:18:52.747" v="1268" actId="5793"/>
          <ac:spMkLst>
            <pc:docMk/>
            <pc:sldMk cId="2690531953" sldId="1069"/>
            <ac:spMk id="22" creationId="{6F5761A0-3295-36CD-5BEE-DAD6777F413B}"/>
          </ac:spMkLst>
        </pc:spChg>
        <pc:spChg chg="del">
          <ac:chgData name="Susana García" userId="1f4bff65-a3a9-4f2d-8b07-a5b683ca5805" providerId="ADAL" clId="{93F46710-1F2E-4AB1-8B12-A6640919EF39}" dt="2025-06-08T10:19:12.306" v="1276" actId="478"/>
          <ac:spMkLst>
            <pc:docMk/>
            <pc:sldMk cId="2690531953" sldId="1069"/>
            <ac:spMk id="27" creationId="{19B6446B-48C1-3CB4-3581-C1CF7CCBAEBC}"/>
          </ac:spMkLst>
        </pc:spChg>
        <pc:spChg chg="mod ord">
          <ac:chgData name="Susana García" userId="1f4bff65-a3a9-4f2d-8b07-a5b683ca5805" providerId="ADAL" clId="{93F46710-1F2E-4AB1-8B12-A6640919EF39}" dt="2025-06-08T10:26:29.219" v="1453" actId="1038"/>
          <ac:spMkLst>
            <pc:docMk/>
            <pc:sldMk cId="2690531953" sldId="1069"/>
            <ac:spMk id="29" creationId="{458CE56B-04D1-B584-9D03-78BB61AD8B65}"/>
          </ac:spMkLst>
        </pc:spChg>
        <pc:spChg chg="mod ord">
          <ac:chgData name="Susana García" userId="1f4bff65-a3a9-4f2d-8b07-a5b683ca5805" providerId="ADAL" clId="{93F46710-1F2E-4AB1-8B12-A6640919EF39}" dt="2025-06-08T10:26:23.418" v="1447" actId="14100"/>
          <ac:spMkLst>
            <pc:docMk/>
            <pc:sldMk cId="2690531953" sldId="1069"/>
            <ac:spMk id="30" creationId="{4F09EA67-7B95-6668-FA2F-895364DA25CB}"/>
          </ac:spMkLst>
        </pc:spChg>
        <pc:graphicFrameChg chg="mod">
          <ac:chgData name="Susana García" userId="1f4bff65-a3a9-4f2d-8b07-a5b683ca5805" providerId="ADAL" clId="{93F46710-1F2E-4AB1-8B12-A6640919EF39}" dt="2025-06-08T10:25:07.936" v="1415" actId="1035"/>
          <ac:graphicFrameMkLst>
            <pc:docMk/>
            <pc:sldMk cId="2690531953" sldId="1069"/>
            <ac:graphicFrameMk id="2" creationId="{4DAB0CE2-32AF-E5F9-F2D7-5CE41B7A0ED0}"/>
          </ac:graphicFrameMkLst>
        </pc:graphicFrameChg>
        <pc:graphicFrameChg chg="mod">
          <ac:chgData name="Susana García" userId="1f4bff65-a3a9-4f2d-8b07-a5b683ca5805" providerId="ADAL" clId="{93F46710-1F2E-4AB1-8B12-A6640919EF39}" dt="2025-06-08T10:25:09.437" v="1420" actId="1035"/>
          <ac:graphicFrameMkLst>
            <pc:docMk/>
            <pc:sldMk cId="2690531953" sldId="1069"/>
            <ac:graphicFrameMk id="8" creationId="{0F644042-57A9-B61B-922D-25A90D21E82D}"/>
          </ac:graphicFrameMkLst>
        </pc:graphicFrameChg>
        <pc:graphicFrameChg chg="mod">
          <ac:chgData name="Susana García" userId="1f4bff65-a3a9-4f2d-8b07-a5b683ca5805" providerId="ADAL" clId="{93F46710-1F2E-4AB1-8B12-A6640919EF39}" dt="2025-06-08T10:25:11.916" v="1431" actId="1035"/>
          <ac:graphicFrameMkLst>
            <pc:docMk/>
            <pc:sldMk cId="2690531953" sldId="1069"/>
            <ac:graphicFrameMk id="9" creationId="{3C79742E-8B15-AC69-4891-3E3741BBE20C}"/>
          </ac:graphicFrameMkLst>
        </pc:graphicFrameChg>
        <pc:graphicFrameChg chg="mod">
          <ac:chgData name="Susana García" userId="1f4bff65-a3a9-4f2d-8b07-a5b683ca5805" providerId="ADAL" clId="{93F46710-1F2E-4AB1-8B12-A6640919EF39}" dt="2025-06-08T10:21:04.545" v="1358" actId="1076"/>
          <ac:graphicFrameMkLst>
            <pc:docMk/>
            <pc:sldMk cId="2690531953" sldId="1069"/>
            <ac:graphicFrameMk id="15" creationId="{513E0D7A-E195-2A5D-A169-2F855FEFF578}"/>
          </ac:graphicFrameMkLst>
        </pc:graphicFrameChg>
        <pc:graphicFrameChg chg="mod">
          <ac:chgData name="Susana García" userId="1f4bff65-a3a9-4f2d-8b07-a5b683ca5805" providerId="ADAL" clId="{93F46710-1F2E-4AB1-8B12-A6640919EF39}" dt="2025-06-08T10:20:55.139" v="1354" actId="1035"/>
          <ac:graphicFrameMkLst>
            <pc:docMk/>
            <pc:sldMk cId="2690531953" sldId="1069"/>
            <ac:graphicFrameMk id="16" creationId="{38A4BA63-81F8-1224-03AF-3395585C5DFE}"/>
          </ac:graphicFrameMkLst>
        </pc:graphicFrameChg>
        <pc:graphicFrameChg chg="mod">
          <ac:chgData name="Susana García" userId="1f4bff65-a3a9-4f2d-8b07-a5b683ca5805" providerId="ADAL" clId="{93F46710-1F2E-4AB1-8B12-A6640919EF39}" dt="2025-06-08T10:21:11.624" v="1360" actId="1076"/>
          <ac:graphicFrameMkLst>
            <pc:docMk/>
            <pc:sldMk cId="2690531953" sldId="1069"/>
            <ac:graphicFrameMk id="17" creationId="{FC9D906F-ACCC-9659-9D82-FF40C3AEC41C}"/>
          </ac:graphicFrameMkLst>
        </pc:graphicFrameChg>
        <pc:graphicFrameChg chg="mod">
          <ac:chgData name="Susana García" userId="1f4bff65-a3a9-4f2d-8b07-a5b683ca5805" providerId="ADAL" clId="{93F46710-1F2E-4AB1-8B12-A6640919EF39}" dt="2025-06-08T10:21:19.566" v="1363" actId="1036"/>
          <ac:graphicFrameMkLst>
            <pc:docMk/>
            <pc:sldMk cId="2690531953" sldId="1069"/>
            <ac:graphicFrameMk id="18" creationId="{75382BDA-B713-D57E-E8FA-0DEDC7255A55}"/>
          </ac:graphicFrameMkLst>
        </pc:graphicFrameChg>
        <pc:graphicFrameChg chg="mod">
          <ac:chgData name="Susana García" userId="1f4bff65-a3a9-4f2d-8b07-a5b683ca5805" providerId="ADAL" clId="{93F46710-1F2E-4AB1-8B12-A6640919EF39}" dt="2025-06-08T10:21:07.583" v="1359" actId="1076"/>
          <ac:graphicFrameMkLst>
            <pc:docMk/>
            <pc:sldMk cId="2690531953" sldId="1069"/>
            <ac:graphicFrameMk id="19" creationId="{9B404E86-7926-9BF9-8DC4-43ABCEA122C9}"/>
          </ac:graphicFrameMkLst>
        </pc:graphicFrameChg>
        <pc:graphicFrameChg chg="mod">
          <ac:chgData name="Susana García" userId="1f4bff65-a3a9-4f2d-8b07-a5b683ca5805" providerId="ADAL" clId="{93F46710-1F2E-4AB1-8B12-A6640919EF39}" dt="2025-06-08T10:20:55.139" v="1354" actId="1035"/>
          <ac:graphicFrameMkLst>
            <pc:docMk/>
            <pc:sldMk cId="2690531953" sldId="1069"/>
            <ac:graphicFrameMk id="20" creationId="{686B2217-6AFA-DEB3-605A-2C62FFD58D9B}"/>
          </ac:graphicFrameMkLst>
        </pc:graphicFrameChg>
        <pc:picChg chg="del mod">
          <ac:chgData name="Susana García" userId="1f4bff65-a3a9-4f2d-8b07-a5b683ca5805" providerId="ADAL" clId="{93F46710-1F2E-4AB1-8B12-A6640919EF39}" dt="2025-06-08T10:15:08.105" v="1165" actId="478"/>
          <ac:picMkLst>
            <pc:docMk/>
            <pc:sldMk cId="2690531953" sldId="1069"/>
            <ac:picMk id="25" creationId="{9CE92461-D9C7-0A7E-E331-64DD16820CE0}"/>
          </ac:picMkLst>
        </pc:picChg>
      </pc:sldChg>
      <pc:sldChg chg="modSp add del mod">
        <pc:chgData name="Susana García" userId="1f4bff65-a3a9-4f2d-8b07-a5b683ca5805" providerId="ADAL" clId="{93F46710-1F2E-4AB1-8B12-A6640919EF39}" dt="2025-06-08T10:26:46.560" v="1456" actId="47"/>
        <pc:sldMkLst>
          <pc:docMk/>
          <pc:sldMk cId="2376073351" sldId="1070"/>
        </pc:sldMkLst>
        <pc:spChg chg="mod">
          <ac:chgData name="Susana García" userId="1f4bff65-a3a9-4f2d-8b07-a5b683ca5805" providerId="ADAL" clId="{93F46710-1F2E-4AB1-8B12-A6640919EF39}" dt="2025-06-08T10:14:41.103" v="1159" actId="113"/>
          <ac:spMkLst>
            <pc:docMk/>
            <pc:sldMk cId="2376073351" sldId="1070"/>
            <ac:spMk id="29" creationId="{7B2F6936-9F13-0FF1-F46A-21EA355444A2}"/>
          </ac:spMkLst>
        </pc:spChg>
      </pc:sldChg>
      <pc:sldChg chg="addSp delSp modSp add del mod">
        <pc:chgData name="Susana García" userId="1f4bff65-a3a9-4f2d-8b07-a5b683ca5805" providerId="ADAL" clId="{93F46710-1F2E-4AB1-8B12-A6640919EF39}" dt="2025-06-08T11:59:19.205" v="1720" actId="47"/>
        <pc:sldMkLst>
          <pc:docMk/>
          <pc:sldMk cId="4254719645" sldId="1070"/>
        </pc:sldMkLst>
        <pc:spChg chg="del">
          <ac:chgData name="Susana García" userId="1f4bff65-a3a9-4f2d-8b07-a5b683ca5805" providerId="ADAL" clId="{93F46710-1F2E-4AB1-8B12-A6640919EF39}" dt="2025-06-08T11:45:51.876" v="1518" actId="478"/>
          <ac:spMkLst>
            <pc:docMk/>
            <pc:sldMk cId="4254719645" sldId="1070"/>
            <ac:spMk id="2" creationId="{41C8C1F7-F2E4-2F02-D515-2F9667043743}"/>
          </ac:spMkLst>
        </pc:spChg>
        <pc:spChg chg="mod">
          <ac:chgData name="Susana García" userId="1f4bff65-a3a9-4f2d-8b07-a5b683ca5805" providerId="ADAL" clId="{93F46710-1F2E-4AB1-8B12-A6640919EF39}" dt="2025-06-08T11:45:44.874" v="1515" actId="207"/>
          <ac:spMkLst>
            <pc:docMk/>
            <pc:sldMk cId="4254719645" sldId="1070"/>
            <ac:spMk id="4" creationId="{D28798BE-3C72-3296-E07A-B53F1A338EB8}"/>
          </ac:spMkLst>
        </pc:spChg>
        <pc:spChg chg="mod">
          <ac:chgData name="Susana García" userId="1f4bff65-a3a9-4f2d-8b07-a5b683ca5805" providerId="ADAL" clId="{93F46710-1F2E-4AB1-8B12-A6640919EF39}" dt="2025-06-08T11:39:50.446" v="1508" actId="20577"/>
          <ac:spMkLst>
            <pc:docMk/>
            <pc:sldMk cId="4254719645" sldId="1070"/>
            <ac:spMk id="5" creationId="{44CA2546-29CB-02CC-0E34-4D23F0EE68BE}"/>
          </ac:spMkLst>
        </pc:spChg>
        <pc:picChg chg="add del mod">
          <ac:chgData name="Susana García" userId="1f4bff65-a3a9-4f2d-8b07-a5b683ca5805" providerId="ADAL" clId="{93F46710-1F2E-4AB1-8B12-A6640919EF39}" dt="2025-06-08T11:59:16.542" v="1719" actId="478"/>
          <ac:picMkLst>
            <pc:docMk/>
            <pc:sldMk cId="4254719645" sldId="1070"/>
            <ac:picMk id="9" creationId="{46DF2B8F-9F6D-BF39-5F85-B66C715A490B}"/>
          </ac:picMkLst>
        </pc:picChg>
      </pc:sldChg>
      <pc:sldChg chg="addSp delSp modSp add mod">
        <pc:chgData name="Susana García" userId="1f4bff65-a3a9-4f2d-8b07-a5b683ca5805" providerId="ADAL" clId="{93F46710-1F2E-4AB1-8B12-A6640919EF39}" dt="2025-06-08T11:58:47.563" v="1718" actId="1076"/>
        <pc:sldMkLst>
          <pc:docMk/>
          <pc:sldMk cId="1642319266" sldId="1071"/>
        </pc:sldMkLst>
        <pc:spChg chg="add mod">
          <ac:chgData name="Susana García" userId="1f4bff65-a3a9-4f2d-8b07-a5b683ca5805" providerId="ADAL" clId="{93F46710-1F2E-4AB1-8B12-A6640919EF39}" dt="2025-06-08T11:55:39.678" v="1641" actId="1035"/>
          <ac:spMkLst>
            <pc:docMk/>
            <pc:sldMk cId="1642319266" sldId="1071"/>
            <ac:spMk id="8" creationId="{BE35EAF7-D1A8-4937-058C-665982A12A60}"/>
          </ac:spMkLst>
        </pc:spChg>
        <pc:spChg chg="add mod">
          <ac:chgData name="Susana García" userId="1f4bff65-a3a9-4f2d-8b07-a5b683ca5805" providerId="ADAL" clId="{93F46710-1F2E-4AB1-8B12-A6640919EF39}" dt="2025-06-08T11:55:39.678" v="1641" actId="1035"/>
          <ac:spMkLst>
            <pc:docMk/>
            <pc:sldMk cId="1642319266" sldId="1071"/>
            <ac:spMk id="10" creationId="{9C7B0937-6EF4-DAA1-C29E-FEC1AF0BD68D}"/>
          </ac:spMkLst>
        </pc:spChg>
        <pc:spChg chg="add mod">
          <ac:chgData name="Susana García" userId="1f4bff65-a3a9-4f2d-8b07-a5b683ca5805" providerId="ADAL" clId="{93F46710-1F2E-4AB1-8B12-A6640919EF39}" dt="2025-06-08T11:55:39.678" v="1641" actId="1035"/>
          <ac:spMkLst>
            <pc:docMk/>
            <pc:sldMk cId="1642319266" sldId="1071"/>
            <ac:spMk id="11" creationId="{834B18D5-1779-3145-FC57-0391856F3F20}"/>
          </ac:spMkLst>
        </pc:spChg>
        <pc:spChg chg="add mod">
          <ac:chgData name="Susana García" userId="1f4bff65-a3a9-4f2d-8b07-a5b683ca5805" providerId="ADAL" clId="{93F46710-1F2E-4AB1-8B12-A6640919EF39}" dt="2025-06-08T11:55:39.678" v="1641" actId="1035"/>
          <ac:spMkLst>
            <pc:docMk/>
            <pc:sldMk cId="1642319266" sldId="1071"/>
            <ac:spMk id="12" creationId="{1D8BA204-972E-37B7-6600-3BC826EF7796}"/>
          </ac:spMkLst>
        </pc:spChg>
        <pc:spChg chg="add mod">
          <ac:chgData name="Susana García" userId="1f4bff65-a3a9-4f2d-8b07-a5b683ca5805" providerId="ADAL" clId="{93F46710-1F2E-4AB1-8B12-A6640919EF39}" dt="2025-06-08T11:55:39.678" v="1641" actId="1035"/>
          <ac:spMkLst>
            <pc:docMk/>
            <pc:sldMk cId="1642319266" sldId="1071"/>
            <ac:spMk id="13" creationId="{D06E0F75-B268-A3D1-F8E8-80E22B0E10BE}"/>
          </ac:spMkLst>
        </pc:spChg>
        <pc:spChg chg="add mod">
          <ac:chgData name="Susana García" userId="1f4bff65-a3a9-4f2d-8b07-a5b683ca5805" providerId="ADAL" clId="{93F46710-1F2E-4AB1-8B12-A6640919EF39}" dt="2025-06-08T11:55:39.678" v="1641" actId="1035"/>
          <ac:spMkLst>
            <pc:docMk/>
            <pc:sldMk cId="1642319266" sldId="1071"/>
            <ac:spMk id="15" creationId="{2F923B45-0F6F-3541-81E6-2A970B1CF1F3}"/>
          </ac:spMkLst>
        </pc:spChg>
        <pc:spChg chg="add mod">
          <ac:chgData name="Susana García" userId="1f4bff65-a3a9-4f2d-8b07-a5b683ca5805" providerId="ADAL" clId="{93F46710-1F2E-4AB1-8B12-A6640919EF39}" dt="2025-06-08T11:55:39.678" v="1641" actId="1035"/>
          <ac:spMkLst>
            <pc:docMk/>
            <pc:sldMk cId="1642319266" sldId="1071"/>
            <ac:spMk id="16" creationId="{F50B5201-274B-BDEB-C347-D325EE4895C0}"/>
          </ac:spMkLst>
        </pc:spChg>
        <pc:spChg chg="add mod">
          <ac:chgData name="Susana García" userId="1f4bff65-a3a9-4f2d-8b07-a5b683ca5805" providerId="ADAL" clId="{93F46710-1F2E-4AB1-8B12-A6640919EF39}" dt="2025-06-08T11:55:39.678" v="1641" actId="1035"/>
          <ac:spMkLst>
            <pc:docMk/>
            <pc:sldMk cId="1642319266" sldId="1071"/>
            <ac:spMk id="17" creationId="{88A48F6C-B976-F83E-1C41-C747A90B7BD4}"/>
          </ac:spMkLst>
        </pc:spChg>
        <pc:spChg chg="add mod">
          <ac:chgData name="Susana García" userId="1f4bff65-a3a9-4f2d-8b07-a5b683ca5805" providerId="ADAL" clId="{93F46710-1F2E-4AB1-8B12-A6640919EF39}" dt="2025-06-08T11:55:39.678" v="1641" actId="1035"/>
          <ac:spMkLst>
            <pc:docMk/>
            <pc:sldMk cId="1642319266" sldId="1071"/>
            <ac:spMk id="18" creationId="{5A9A2AFA-E906-3AA6-C039-70B1B89DA1B4}"/>
          </ac:spMkLst>
        </pc:spChg>
        <pc:spChg chg="add mod">
          <ac:chgData name="Susana García" userId="1f4bff65-a3a9-4f2d-8b07-a5b683ca5805" providerId="ADAL" clId="{93F46710-1F2E-4AB1-8B12-A6640919EF39}" dt="2025-06-08T11:57:43.307" v="1676" actId="1076"/>
          <ac:spMkLst>
            <pc:docMk/>
            <pc:sldMk cId="1642319266" sldId="1071"/>
            <ac:spMk id="27" creationId="{1EBE0E7A-BBBC-6F56-A739-D11BF7BD1021}"/>
          </ac:spMkLst>
        </pc:spChg>
        <pc:spChg chg="add mod">
          <ac:chgData name="Susana García" userId="1f4bff65-a3a9-4f2d-8b07-a5b683ca5805" providerId="ADAL" clId="{93F46710-1F2E-4AB1-8B12-A6640919EF39}" dt="2025-06-08T11:58:32.826" v="1696" actId="1076"/>
          <ac:spMkLst>
            <pc:docMk/>
            <pc:sldMk cId="1642319266" sldId="1071"/>
            <ac:spMk id="29" creationId="{FB347233-8EAA-7213-6F7C-623EB2594749}"/>
          </ac:spMkLst>
        </pc:spChg>
        <pc:spChg chg="add mod">
          <ac:chgData name="Susana García" userId="1f4bff65-a3a9-4f2d-8b07-a5b683ca5805" providerId="ADAL" clId="{93F46710-1F2E-4AB1-8B12-A6640919EF39}" dt="2025-06-08T11:58:47.563" v="1718" actId="1076"/>
          <ac:spMkLst>
            <pc:docMk/>
            <pc:sldMk cId="1642319266" sldId="1071"/>
            <ac:spMk id="30" creationId="{B0B87444-0678-4D3C-4133-BE76346F8CD6}"/>
          </ac:spMkLst>
        </pc:spChg>
        <pc:graphicFrameChg chg="add mod">
          <ac:chgData name="Susana García" userId="1f4bff65-a3a9-4f2d-8b07-a5b683ca5805" providerId="ADAL" clId="{93F46710-1F2E-4AB1-8B12-A6640919EF39}" dt="2025-06-08T11:55:39.678" v="1641" actId="1035"/>
          <ac:graphicFrameMkLst>
            <pc:docMk/>
            <pc:sldMk cId="1642319266" sldId="1071"/>
            <ac:graphicFrameMk id="19" creationId="{BD7CA5A0-E743-0170-B780-A0232959AC85}"/>
          </ac:graphicFrameMkLst>
        </pc:graphicFrameChg>
        <pc:graphicFrameChg chg="add del mod">
          <ac:chgData name="Susana García" userId="1f4bff65-a3a9-4f2d-8b07-a5b683ca5805" providerId="ADAL" clId="{93F46710-1F2E-4AB1-8B12-A6640919EF39}" dt="2025-06-08T11:53:45.061" v="1604" actId="478"/>
          <ac:graphicFrameMkLst>
            <pc:docMk/>
            <pc:sldMk cId="1642319266" sldId="1071"/>
            <ac:graphicFrameMk id="20" creationId="{064D0097-7025-6005-B44F-C1FA872F1EBC}"/>
          </ac:graphicFrameMkLst>
        </pc:graphicFrameChg>
        <pc:graphicFrameChg chg="add mod">
          <ac:chgData name="Susana García" userId="1f4bff65-a3a9-4f2d-8b07-a5b683ca5805" providerId="ADAL" clId="{93F46710-1F2E-4AB1-8B12-A6640919EF39}" dt="2025-06-08T11:53:59.315" v="1608" actId="1076"/>
          <ac:graphicFrameMkLst>
            <pc:docMk/>
            <pc:sldMk cId="1642319266" sldId="1071"/>
            <ac:graphicFrameMk id="21" creationId="{684A6701-2DAF-2CBA-7032-FCB0B157461A}"/>
          </ac:graphicFrameMkLst>
        </pc:graphicFrameChg>
        <pc:graphicFrameChg chg="add mod">
          <ac:chgData name="Susana García" userId="1f4bff65-a3a9-4f2d-8b07-a5b683ca5805" providerId="ADAL" clId="{93F46710-1F2E-4AB1-8B12-A6640919EF39}" dt="2025-06-08T11:54:03.294" v="1610" actId="1076"/>
          <ac:graphicFrameMkLst>
            <pc:docMk/>
            <pc:sldMk cId="1642319266" sldId="1071"/>
            <ac:graphicFrameMk id="22" creationId="{B613FF6F-715C-665E-F4C1-2F4F260BBC6A}"/>
          </ac:graphicFrameMkLst>
        </pc:graphicFrameChg>
        <pc:graphicFrameChg chg="add mod">
          <ac:chgData name="Susana García" userId="1f4bff65-a3a9-4f2d-8b07-a5b683ca5805" providerId="ADAL" clId="{93F46710-1F2E-4AB1-8B12-A6640919EF39}" dt="2025-06-08T11:54:01.507" v="1609" actId="1076"/>
          <ac:graphicFrameMkLst>
            <pc:docMk/>
            <pc:sldMk cId="1642319266" sldId="1071"/>
            <ac:graphicFrameMk id="23" creationId="{7911C294-A949-0A33-1323-8083D4B45A04}"/>
          </ac:graphicFrameMkLst>
        </pc:graphicFrameChg>
        <pc:graphicFrameChg chg="add mod">
          <ac:chgData name="Susana García" userId="1f4bff65-a3a9-4f2d-8b07-a5b683ca5805" providerId="ADAL" clId="{93F46710-1F2E-4AB1-8B12-A6640919EF39}" dt="2025-06-08T11:57:46.395" v="1677" actId="1076"/>
          <ac:graphicFrameMkLst>
            <pc:docMk/>
            <pc:sldMk cId="1642319266" sldId="1071"/>
            <ac:graphicFrameMk id="24" creationId="{560ECEB8-5A31-C76C-A4E0-673466402BB1}"/>
          </ac:graphicFrameMkLst>
        </pc:graphicFrameChg>
        <pc:graphicFrameChg chg="add mod">
          <ac:chgData name="Susana García" userId="1f4bff65-a3a9-4f2d-8b07-a5b683ca5805" providerId="ADAL" clId="{93F46710-1F2E-4AB1-8B12-A6640919EF39}" dt="2025-06-08T11:57:48.779" v="1678" actId="1076"/>
          <ac:graphicFrameMkLst>
            <pc:docMk/>
            <pc:sldMk cId="1642319266" sldId="1071"/>
            <ac:graphicFrameMk id="25" creationId="{99CC248B-78E8-2A48-7C01-0034E8DBF27F}"/>
          </ac:graphicFrameMkLst>
        </pc:graphicFrameChg>
        <pc:picChg chg="del">
          <ac:chgData name="Susana García" userId="1f4bff65-a3a9-4f2d-8b07-a5b683ca5805" providerId="ADAL" clId="{93F46710-1F2E-4AB1-8B12-A6640919EF39}" dt="2025-06-08T11:46:17.579" v="1521" actId="478"/>
          <ac:picMkLst>
            <pc:docMk/>
            <pc:sldMk cId="1642319266" sldId="1071"/>
            <ac:picMk id="9" creationId="{D052297D-8000-D6BE-9BCA-73D472AAA589}"/>
          </ac:picMkLst>
        </pc:picChg>
      </pc:sldChg>
      <pc:sldChg chg="add del">
        <pc:chgData name="Susana García" userId="1f4bff65-a3a9-4f2d-8b07-a5b683ca5805" providerId="ADAL" clId="{93F46710-1F2E-4AB1-8B12-A6640919EF39}" dt="2025-06-08T10:26:47.744" v="1457" actId="47"/>
        <pc:sldMkLst>
          <pc:docMk/>
          <pc:sldMk cId="2665016475" sldId="1071"/>
        </pc:sldMkLst>
      </pc:sldChg>
      <pc:sldChg chg="addSp modSp add mod modAnim">
        <pc:chgData name="Susana García" userId="1f4bff65-a3a9-4f2d-8b07-a5b683ca5805" providerId="ADAL" clId="{93F46710-1F2E-4AB1-8B12-A6640919EF39}" dt="2025-06-08T12:09:18.300" v="1881" actId="14100"/>
        <pc:sldMkLst>
          <pc:docMk/>
          <pc:sldMk cId="2025667891" sldId="1072"/>
        </pc:sldMkLst>
        <pc:spChg chg="add mod ord">
          <ac:chgData name="Susana García" userId="1f4bff65-a3a9-4f2d-8b07-a5b683ca5805" providerId="ADAL" clId="{93F46710-1F2E-4AB1-8B12-A6640919EF39}" dt="2025-06-08T12:04:51.579" v="1796" actId="14100"/>
          <ac:spMkLst>
            <pc:docMk/>
            <pc:sldMk cId="2025667891" sldId="1072"/>
            <ac:spMk id="2" creationId="{3A003C6F-FBE9-9AD8-AAB3-6D3BDFDDAD73}"/>
          </ac:spMkLst>
        </pc:spChg>
        <pc:spChg chg="mod">
          <ac:chgData name="Susana García" userId="1f4bff65-a3a9-4f2d-8b07-a5b683ca5805" providerId="ADAL" clId="{93F46710-1F2E-4AB1-8B12-A6640919EF39}" dt="2025-06-08T12:02:35.671" v="1723"/>
          <ac:spMkLst>
            <pc:docMk/>
            <pc:sldMk cId="2025667891" sldId="1072"/>
            <ac:spMk id="4" creationId="{C69E36EA-32D4-7B8B-D812-ADF152B9527E}"/>
          </ac:spMkLst>
        </pc:spChg>
        <pc:spChg chg="add mod ord">
          <ac:chgData name="Susana García" userId="1f4bff65-a3a9-4f2d-8b07-a5b683ca5805" providerId="ADAL" clId="{93F46710-1F2E-4AB1-8B12-A6640919EF39}" dt="2025-06-08T12:04:54.051" v="1797" actId="14100"/>
          <ac:spMkLst>
            <pc:docMk/>
            <pc:sldMk cId="2025667891" sldId="1072"/>
            <ac:spMk id="9" creationId="{754ECAFE-0117-81E5-CC2A-D8E0F5997DE7}"/>
          </ac:spMkLst>
        </pc:spChg>
        <pc:spChg chg="add mod">
          <ac:chgData name="Susana García" userId="1f4bff65-a3a9-4f2d-8b07-a5b683ca5805" providerId="ADAL" clId="{93F46710-1F2E-4AB1-8B12-A6640919EF39}" dt="2025-06-08T12:09:18.300" v="1881" actId="14100"/>
          <ac:spMkLst>
            <pc:docMk/>
            <pc:sldMk cId="2025667891" sldId="1072"/>
            <ac:spMk id="14" creationId="{4A7FA999-2B09-4AED-25C4-E42AB058628F}"/>
          </ac:spMkLst>
        </pc:spChg>
        <pc:spChg chg="add mod">
          <ac:chgData name="Susana García" userId="1f4bff65-a3a9-4f2d-8b07-a5b683ca5805" providerId="ADAL" clId="{93F46710-1F2E-4AB1-8B12-A6640919EF39}" dt="2025-06-08T12:07:13.490" v="1857" actId="14100"/>
          <ac:spMkLst>
            <pc:docMk/>
            <pc:sldMk cId="2025667891" sldId="1072"/>
            <ac:spMk id="26" creationId="{78A96CA6-A559-554F-D123-A8C7E301139D}"/>
          </ac:spMkLst>
        </pc:spChg>
        <pc:spChg chg="mod">
          <ac:chgData name="Susana García" userId="1f4bff65-a3a9-4f2d-8b07-a5b683ca5805" providerId="ADAL" clId="{93F46710-1F2E-4AB1-8B12-A6640919EF39}" dt="2025-06-08T12:06:09.131" v="1844"/>
          <ac:spMkLst>
            <pc:docMk/>
            <pc:sldMk cId="2025667891" sldId="1072"/>
            <ac:spMk id="27" creationId="{758A53EB-AC6D-67A1-281F-56DA94B53DE8}"/>
          </ac:spMkLst>
        </pc:spChg>
        <pc:spChg chg="mod">
          <ac:chgData name="Susana García" userId="1f4bff65-a3a9-4f2d-8b07-a5b683ca5805" providerId="ADAL" clId="{93F46710-1F2E-4AB1-8B12-A6640919EF39}" dt="2025-06-08T12:07:20.034" v="1859" actId="20577"/>
          <ac:spMkLst>
            <pc:docMk/>
            <pc:sldMk cId="2025667891" sldId="1072"/>
            <ac:spMk id="29" creationId="{CD96C9E0-590D-BA8F-8FA5-02A847C02B2E}"/>
          </ac:spMkLst>
        </pc:spChg>
        <pc:spChg chg="mod">
          <ac:chgData name="Susana García" userId="1f4bff65-a3a9-4f2d-8b07-a5b683ca5805" providerId="ADAL" clId="{93F46710-1F2E-4AB1-8B12-A6640919EF39}" dt="2025-06-08T12:07:18.449" v="1858" actId="20577"/>
          <ac:spMkLst>
            <pc:docMk/>
            <pc:sldMk cId="2025667891" sldId="1072"/>
            <ac:spMk id="30" creationId="{12E2A67C-F2D1-A1EA-8103-F8A33E07A347}"/>
          </ac:spMkLst>
        </pc:spChg>
        <pc:spChg chg="add mod">
          <ac:chgData name="Susana García" userId="1f4bff65-a3a9-4f2d-8b07-a5b683ca5805" providerId="ADAL" clId="{93F46710-1F2E-4AB1-8B12-A6640919EF39}" dt="2025-06-08T12:07:24.341" v="1861" actId="113"/>
          <ac:spMkLst>
            <pc:docMk/>
            <pc:sldMk cId="2025667891" sldId="1072"/>
            <ac:spMk id="32" creationId="{68E1BDEF-0E6E-2D65-4F71-0446F1CAE95D}"/>
          </ac:spMkLst>
        </pc:spChg>
      </pc:sldChg>
      <pc:sldChg chg="modSp add del mod">
        <pc:chgData name="Susana García" userId="1f4bff65-a3a9-4f2d-8b07-a5b683ca5805" providerId="ADAL" clId="{93F46710-1F2E-4AB1-8B12-A6640919EF39}" dt="2025-06-08T10:26:44.528" v="1454" actId="47"/>
        <pc:sldMkLst>
          <pc:docMk/>
          <pc:sldMk cId="3402197665" sldId="1072"/>
        </pc:sldMkLst>
        <pc:picChg chg="mod">
          <ac:chgData name="Susana García" userId="1f4bff65-a3a9-4f2d-8b07-a5b683ca5805" providerId="ADAL" clId="{93F46710-1F2E-4AB1-8B12-A6640919EF39}" dt="2025-06-08T10:17:05.921" v="1201" actId="1076"/>
          <ac:picMkLst>
            <pc:docMk/>
            <pc:sldMk cId="3402197665" sldId="1072"/>
            <ac:picMk id="25" creationId="{11288C7F-57D8-FF41-3E6F-9F2869450E35}"/>
          </ac:picMkLst>
        </pc:picChg>
      </pc:sldChg>
      <pc:sldChg chg="addSp delSp modSp add mod">
        <pc:chgData name="Susana García" userId="1f4bff65-a3a9-4f2d-8b07-a5b683ca5805" providerId="ADAL" clId="{93F46710-1F2E-4AB1-8B12-A6640919EF39}" dt="2025-06-08T19:27:20.400" v="2121" actId="20577"/>
        <pc:sldMkLst>
          <pc:docMk/>
          <pc:sldMk cId="2950712811" sldId="1073"/>
        </pc:sldMkLst>
        <pc:spChg chg="mod">
          <ac:chgData name="Susana García" userId="1f4bff65-a3a9-4f2d-8b07-a5b683ca5805" providerId="ADAL" clId="{93F46710-1F2E-4AB1-8B12-A6640919EF39}" dt="2025-06-08T12:16:44.037" v="1886" actId="20577"/>
          <ac:spMkLst>
            <pc:docMk/>
            <pc:sldMk cId="2950712811" sldId="1073"/>
            <ac:spMk id="4" creationId="{2A87A3AB-3D91-206D-5081-8D1B31D677C8}"/>
          </ac:spMkLst>
        </pc:spChg>
        <pc:spChg chg="mod">
          <ac:chgData name="Susana García" userId="1f4bff65-a3a9-4f2d-8b07-a5b683ca5805" providerId="ADAL" clId="{93F46710-1F2E-4AB1-8B12-A6640919EF39}" dt="2025-06-08T12:17:18.521" v="1891" actId="313"/>
          <ac:spMkLst>
            <pc:docMk/>
            <pc:sldMk cId="2950712811" sldId="1073"/>
            <ac:spMk id="8" creationId="{CAAAE212-4586-8DD4-D16A-0E33077EA0F9}"/>
          </ac:spMkLst>
        </pc:spChg>
        <pc:spChg chg="add del mod">
          <ac:chgData name="Susana García" userId="1f4bff65-a3a9-4f2d-8b07-a5b683ca5805" providerId="ADAL" clId="{93F46710-1F2E-4AB1-8B12-A6640919EF39}" dt="2025-06-08T12:42:28.567" v="2001" actId="22"/>
          <ac:spMkLst>
            <pc:docMk/>
            <pc:sldMk cId="2950712811" sldId="1073"/>
            <ac:spMk id="9" creationId="{D6B686B5-1BBD-8960-66C1-CD2E2F484630}"/>
          </ac:spMkLst>
        </pc:spChg>
        <pc:spChg chg="mod">
          <ac:chgData name="Susana García" userId="1f4bff65-a3a9-4f2d-8b07-a5b683ca5805" providerId="ADAL" clId="{93F46710-1F2E-4AB1-8B12-A6640919EF39}" dt="2025-06-08T12:17:36.330" v="1897" actId="14100"/>
          <ac:spMkLst>
            <pc:docMk/>
            <pc:sldMk cId="2950712811" sldId="1073"/>
            <ac:spMk id="10" creationId="{B732FF33-8B0E-8D9D-A632-CEAE60AEC4D7}"/>
          </ac:spMkLst>
        </pc:spChg>
        <pc:spChg chg="del">
          <ac:chgData name="Susana García" userId="1f4bff65-a3a9-4f2d-8b07-a5b683ca5805" providerId="ADAL" clId="{93F46710-1F2E-4AB1-8B12-A6640919EF39}" dt="2025-06-08T12:17:32.956" v="1896" actId="478"/>
          <ac:spMkLst>
            <pc:docMk/>
            <pc:sldMk cId="2950712811" sldId="1073"/>
            <ac:spMk id="11" creationId="{26D065DF-8087-5449-10AF-2E0843ABFFD6}"/>
          </ac:spMkLst>
        </pc:spChg>
        <pc:spChg chg="mod">
          <ac:chgData name="Susana García" userId="1f4bff65-a3a9-4f2d-8b07-a5b683ca5805" providerId="ADAL" clId="{93F46710-1F2E-4AB1-8B12-A6640919EF39}" dt="2025-06-08T12:17:45.346" v="1899" actId="14100"/>
          <ac:spMkLst>
            <pc:docMk/>
            <pc:sldMk cId="2950712811" sldId="1073"/>
            <ac:spMk id="12" creationId="{B427AD96-4510-6635-87D2-6A6B3855E5C7}"/>
          </ac:spMkLst>
        </pc:spChg>
        <pc:spChg chg="del">
          <ac:chgData name="Susana García" userId="1f4bff65-a3a9-4f2d-8b07-a5b683ca5805" providerId="ADAL" clId="{93F46710-1F2E-4AB1-8B12-A6640919EF39}" dt="2025-06-08T12:17:20.956" v="1892" actId="478"/>
          <ac:spMkLst>
            <pc:docMk/>
            <pc:sldMk cId="2950712811" sldId="1073"/>
            <ac:spMk id="13" creationId="{4BD888A0-9A27-12C4-866A-3DDC378E0A8A}"/>
          </ac:spMkLst>
        </pc:spChg>
        <pc:spChg chg="del">
          <ac:chgData name="Susana García" userId="1f4bff65-a3a9-4f2d-8b07-a5b683ca5805" providerId="ADAL" clId="{93F46710-1F2E-4AB1-8B12-A6640919EF39}" dt="2025-06-08T12:17:32.277" v="1895" actId="478"/>
          <ac:spMkLst>
            <pc:docMk/>
            <pc:sldMk cId="2950712811" sldId="1073"/>
            <ac:spMk id="16" creationId="{00071677-BF97-B873-30D7-332391DC5B0A}"/>
          </ac:spMkLst>
        </pc:spChg>
        <pc:spChg chg="del mod">
          <ac:chgData name="Susana García" userId="1f4bff65-a3a9-4f2d-8b07-a5b683ca5805" providerId="ADAL" clId="{93F46710-1F2E-4AB1-8B12-A6640919EF39}" dt="2025-06-08T12:17:22.848" v="1894" actId="478"/>
          <ac:spMkLst>
            <pc:docMk/>
            <pc:sldMk cId="2950712811" sldId="1073"/>
            <ac:spMk id="18" creationId="{187AEDFC-0678-52DF-2943-090B339E3489}"/>
          </ac:spMkLst>
        </pc:spChg>
        <pc:spChg chg="mod">
          <ac:chgData name="Susana García" userId="1f4bff65-a3a9-4f2d-8b07-a5b683ca5805" providerId="ADAL" clId="{93F46710-1F2E-4AB1-8B12-A6640919EF39}" dt="2025-06-08T19:27:20.400" v="2121" actId="20577"/>
          <ac:spMkLst>
            <pc:docMk/>
            <pc:sldMk cId="2950712811" sldId="1073"/>
            <ac:spMk id="27" creationId="{3C90AA74-E133-2C92-A0D1-F65613973E63}"/>
          </ac:spMkLst>
        </pc:spChg>
        <pc:spChg chg="del">
          <ac:chgData name="Susana García" userId="1f4bff65-a3a9-4f2d-8b07-a5b683ca5805" providerId="ADAL" clId="{93F46710-1F2E-4AB1-8B12-A6640919EF39}" dt="2025-06-08T19:26:59.964" v="2116" actId="478"/>
          <ac:spMkLst>
            <pc:docMk/>
            <pc:sldMk cId="2950712811" sldId="1073"/>
            <ac:spMk id="29" creationId="{E98DF196-7C77-53E9-0C5A-8E998EB9F3D7}"/>
          </ac:spMkLst>
        </pc:spChg>
        <pc:spChg chg="del mod">
          <ac:chgData name="Susana García" userId="1f4bff65-a3a9-4f2d-8b07-a5b683ca5805" providerId="ADAL" clId="{93F46710-1F2E-4AB1-8B12-A6640919EF39}" dt="2025-06-08T19:27:01.030" v="2117" actId="478"/>
          <ac:spMkLst>
            <pc:docMk/>
            <pc:sldMk cId="2950712811" sldId="1073"/>
            <ac:spMk id="30" creationId="{524EE1D8-3267-5F9A-1C17-47A4FCA37B01}"/>
          </ac:spMkLst>
        </pc:spChg>
        <pc:graphicFrameChg chg="mod">
          <ac:chgData name="Susana García" userId="1f4bff65-a3a9-4f2d-8b07-a5b683ca5805" providerId="ADAL" clId="{93F46710-1F2E-4AB1-8B12-A6640919EF39}" dt="2025-06-08T12:19:00.005" v="1945"/>
          <ac:graphicFrameMkLst>
            <pc:docMk/>
            <pc:sldMk cId="2950712811" sldId="1073"/>
            <ac:graphicFrameMk id="19" creationId="{BF46C1BC-49D4-6AF3-DD1C-16BFC622A965}"/>
          </ac:graphicFrameMkLst>
        </pc:graphicFrameChg>
        <pc:graphicFrameChg chg="mod">
          <ac:chgData name="Susana García" userId="1f4bff65-a3a9-4f2d-8b07-a5b683ca5805" providerId="ADAL" clId="{93F46710-1F2E-4AB1-8B12-A6640919EF39}" dt="2025-06-08T12:19:55.148" v="1996"/>
          <ac:graphicFrameMkLst>
            <pc:docMk/>
            <pc:sldMk cId="2950712811" sldId="1073"/>
            <ac:graphicFrameMk id="21" creationId="{A0D30AE8-1097-0231-4134-0E1C4A8D31E8}"/>
          </ac:graphicFrameMkLst>
        </pc:graphicFrameChg>
        <pc:graphicFrameChg chg="del">
          <ac:chgData name="Susana García" userId="1f4bff65-a3a9-4f2d-8b07-a5b683ca5805" providerId="ADAL" clId="{93F46710-1F2E-4AB1-8B12-A6640919EF39}" dt="2025-06-08T12:19:08.071" v="1946" actId="478"/>
          <ac:graphicFrameMkLst>
            <pc:docMk/>
            <pc:sldMk cId="2950712811" sldId="1073"/>
            <ac:graphicFrameMk id="22" creationId="{57456C03-6356-C732-A064-799E9E8ACB70}"/>
          </ac:graphicFrameMkLst>
        </pc:graphicFrameChg>
        <pc:graphicFrameChg chg="del">
          <ac:chgData name="Susana García" userId="1f4bff65-a3a9-4f2d-8b07-a5b683ca5805" providerId="ADAL" clId="{93F46710-1F2E-4AB1-8B12-A6640919EF39}" dt="2025-06-08T12:19:57.845" v="1997" actId="478"/>
          <ac:graphicFrameMkLst>
            <pc:docMk/>
            <pc:sldMk cId="2950712811" sldId="1073"/>
            <ac:graphicFrameMk id="23" creationId="{978146E3-4B08-FFAC-F1CC-D462C7C80D69}"/>
          </ac:graphicFrameMkLst>
        </pc:graphicFrameChg>
        <pc:graphicFrameChg chg="del">
          <ac:chgData name="Susana García" userId="1f4bff65-a3a9-4f2d-8b07-a5b683ca5805" providerId="ADAL" clId="{93F46710-1F2E-4AB1-8B12-A6640919EF39}" dt="2025-06-08T19:26:56.531" v="2113" actId="478"/>
          <ac:graphicFrameMkLst>
            <pc:docMk/>
            <pc:sldMk cId="2950712811" sldId="1073"/>
            <ac:graphicFrameMk id="24" creationId="{C9B2BFAF-3EFE-B605-32A3-E92E048A1F18}"/>
          </ac:graphicFrameMkLst>
        </pc:graphicFrameChg>
        <pc:graphicFrameChg chg="del">
          <ac:chgData name="Susana García" userId="1f4bff65-a3a9-4f2d-8b07-a5b683ca5805" providerId="ADAL" clId="{93F46710-1F2E-4AB1-8B12-A6640919EF39}" dt="2025-06-08T19:26:58.831" v="2115" actId="478"/>
          <ac:graphicFrameMkLst>
            <pc:docMk/>
            <pc:sldMk cId="2950712811" sldId="1073"/>
            <ac:graphicFrameMk id="25" creationId="{23940F05-C171-3C5F-B040-A36831E088C1}"/>
          </ac:graphicFrameMkLst>
        </pc:graphicFrameChg>
      </pc:sldChg>
      <pc:sldChg chg="addSp delSp modSp add mod">
        <pc:chgData name="Susana García" userId="1f4bff65-a3a9-4f2d-8b07-a5b683ca5805" providerId="ADAL" clId="{93F46710-1F2E-4AB1-8B12-A6640919EF39}" dt="2025-06-08T19:32:38.804" v="2125" actId="478"/>
        <pc:sldMkLst>
          <pc:docMk/>
          <pc:sldMk cId="1210082446" sldId="1074"/>
        </pc:sldMkLst>
        <pc:spChg chg="mod">
          <ac:chgData name="Susana García" userId="1f4bff65-a3a9-4f2d-8b07-a5b683ca5805" providerId="ADAL" clId="{93F46710-1F2E-4AB1-8B12-A6640919EF39}" dt="2025-06-08T12:43:09.228" v="2042" actId="207"/>
          <ac:spMkLst>
            <pc:docMk/>
            <pc:sldMk cId="1210082446" sldId="1074"/>
            <ac:spMk id="4" creationId="{ABE58345-D7DD-76E3-6394-38DCC664D2C2}"/>
          </ac:spMkLst>
        </pc:spChg>
        <pc:spChg chg="mod">
          <ac:chgData name="Susana García" userId="1f4bff65-a3a9-4f2d-8b07-a5b683ca5805" providerId="ADAL" clId="{93F46710-1F2E-4AB1-8B12-A6640919EF39}" dt="2025-06-08T12:43:23.635" v="2043"/>
          <ac:spMkLst>
            <pc:docMk/>
            <pc:sldMk cId="1210082446" sldId="1074"/>
            <ac:spMk id="8" creationId="{69D4807F-3DA3-AB52-296F-874440BAE623}"/>
          </ac:spMkLst>
        </pc:spChg>
        <pc:spChg chg="mod">
          <ac:chgData name="Susana García" userId="1f4bff65-a3a9-4f2d-8b07-a5b683ca5805" providerId="ADAL" clId="{93F46710-1F2E-4AB1-8B12-A6640919EF39}" dt="2025-06-08T12:43:35.733" v="2045" actId="14100"/>
          <ac:spMkLst>
            <pc:docMk/>
            <pc:sldMk cId="1210082446" sldId="1074"/>
            <ac:spMk id="10" creationId="{244C9CC7-058F-8D8D-BDE6-B55890D92615}"/>
          </ac:spMkLst>
        </pc:spChg>
        <pc:spChg chg="mod">
          <ac:chgData name="Susana García" userId="1f4bff65-a3a9-4f2d-8b07-a5b683ca5805" providerId="ADAL" clId="{93F46710-1F2E-4AB1-8B12-A6640919EF39}" dt="2025-06-08T12:43:38.723" v="2046" actId="14100"/>
          <ac:spMkLst>
            <pc:docMk/>
            <pc:sldMk cId="1210082446" sldId="1074"/>
            <ac:spMk id="12" creationId="{4340D955-9E82-70E2-5018-9715C609465B}"/>
          </ac:spMkLst>
        </pc:spChg>
        <pc:spChg chg="del">
          <ac:chgData name="Susana García" userId="1f4bff65-a3a9-4f2d-8b07-a5b683ca5805" providerId="ADAL" clId="{93F46710-1F2E-4AB1-8B12-A6640919EF39}" dt="2025-06-08T12:49:16.333" v="2090" actId="478"/>
          <ac:spMkLst>
            <pc:docMk/>
            <pc:sldMk cId="1210082446" sldId="1074"/>
            <ac:spMk id="27" creationId="{9F2845EE-384E-AB4A-4721-9282974945AC}"/>
          </ac:spMkLst>
        </pc:spChg>
        <pc:spChg chg="del">
          <ac:chgData name="Susana García" userId="1f4bff65-a3a9-4f2d-8b07-a5b683ca5805" providerId="ADAL" clId="{93F46710-1F2E-4AB1-8B12-A6640919EF39}" dt="2025-06-08T12:47:23.853" v="2053" actId="478"/>
          <ac:spMkLst>
            <pc:docMk/>
            <pc:sldMk cId="1210082446" sldId="1074"/>
            <ac:spMk id="29" creationId="{BFF10692-54BD-8505-8657-76610751A48C}"/>
          </ac:spMkLst>
        </pc:spChg>
        <pc:spChg chg="del">
          <ac:chgData name="Susana García" userId="1f4bff65-a3a9-4f2d-8b07-a5b683ca5805" providerId="ADAL" clId="{93F46710-1F2E-4AB1-8B12-A6640919EF39}" dt="2025-06-08T12:47:24.840" v="2054" actId="478"/>
          <ac:spMkLst>
            <pc:docMk/>
            <pc:sldMk cId="1210082446" sldId="1074"/>
            <ac:spMk id="30" creationId="{97EF497D-0659-6A0D-2EBD-20B713359958}"/>
          </ac:spMkLst>
        </pc:spChg>
        <pc:graphicFrameChg chg="add mod">
          <ac:chgData name="Susana García" userId="1f4bff65-a3a9-4f2d-8b07-a5b683ca5805" providerId="ADAL" clId="{93F46710-1F2E-4AB1-8B12-A6640919EF39}" dt="2025-06-08T12:49:09.441" v="2089" actId="1076"/>
          <ac:graphicFrameMkLst>
            <pc:docMk/>
            <pc:sldMk cId="1210082446" sldId="1074"/>
            <ac:graphicFrameMk id="11" creationId="{FA14DBC5-A905-2F04-3621-233FF671BE43}"/>
          </ac:graphicFrameMkLst>
        </pc:graphicFrameChg>
        <pc:graphicFrameChg chg="mod">
          <ac:chgData name="Susana García" userId="1f4bff65-a3a9-4f2d-8b07-a5b683ca5805" providerId="ADAL" clId="{93F46710-1F2E-4AB1-8B12-A6640919EF39}" dt="2025-06-08T12:49:06.476" v="2087" actId="1076"/>
          <ac:graphicFrameMkLst>
            <pc:docMk/>
            <pc:sldMk cId="1210082446" sldId="1074"/>
            <ac:graphicFrameMk id="19" creationId="{4E60F361-26C2-A53D-E5B8-35B44153B792}"/>
          </ac:graphicFrameMkLst>
        </pc:graphicFrameChg>
        <pc:graphicFrameChg chg="mod">
          <ac:chgData name="Susana García" userId="1f4bff65-a3a9-4f2d-8b07-a5b683ca5805" providerId="ADAL" clId="{93F46710-1F2E-4AB1-8B12-A6640919EF39}" dt="2025-06-08T12:49:07.905" v="2088" actId="1076"/>
          <ac:graphicFrameMkLst>
            <pc:docMk/>
            <pc:sldMk cId="1210082446" sldId="1074"/>
            <ac:graphicFrameMk id="21" creationId="{272B6121-CB19-AD6F-F252-3DF1570A8C89}"/>
          </ac:graphicFrameMkLst>
        </pc:graphicFrameChg>
        <pc:graphicFrameChg chg="del">
          <ac:chgData name="Susana García" userId="1f4bff65-a3a9-4f2d-8b07-a5b683ca5805" providerId="ADAL" clId="{93F46710-1F2E-4AB1-8B12-A6640919EF39}" dt="2025-06-08T12:47:20.403" v="2051" actId="478"/>
          <ac:graphicFrameMkLst>
            <pc:docMk/>
            <pc:sldMk cId="1210082446" sldId="1074"/>
            <ac:graphicFrameMk id="24" creationId="{055E8301-A7D6-708F-A655-2A7155DDA9F7}"/>
          </ac:graphicFrameMkLst>
        </pc:graphicFrameChg>
        <pc:graphicFrameChg chg="del">
          <ac:chgData name="Susana García" userId="1f4bff65-a3a9-4f2d-8b07-a5b683ca5805" providerId="ADAL" clId="{93F46710-1F2E-4AB1-8B12-A6640919EF39}" dt="2025-06-08T12:47:21.019" v="2052" actId="478"/>
          <ac:graphicFrameMkLst>
            <pc:docMk/>
            <pc:sldMk cId="1210082446" sldId="1074"/>
            <ac:graphicFrameMk id="25" creationId="{4CA6FE35-467F-AFDC-43F8-46FB975C5976}"/>
          </ac:graphicFrameMkLst>
        </pc:graphicFrameChg>
        <pc:picChg chg="add mod ord">
          <ac:chgData name="Susana García" userId="1f4bff65-a3a9-4f2d-8b07-a5b683ca5805" providerId="ADAL" clId="{93F46710-1F2E-4AB1-8B12-A6640919EF39}" dt="2025-06-08T12:48:55.658" v="2082" actId="1076"/>
          <ac:picMkLst>
            <pc:docMk/>
            <pc:sldMk cId="1210082446" sldId="1074"/>
            <ac:picMk id="9" creationId="{D01896CC-7764-419F-C7DD-137916DB32CA}"/>
          </ac:picMkLst>
        </pc:picChg>
        <pc:picChg chg="add del mod">
          <ac:chgData name="Susana García" userId="1f4bff65-a3a9-4f2d-8b07-a5b683ca5805" providerId="ADAL" clId="{93F46710-1F2E-4AB1-8B12-A6640919EF39}" dt="2025-06-08T19:32:38.804" v="2125" actId="478"/>
          <ac:picMkLst>
            <pc:docMk/>
            <pc:sldMk cId="1210082446" sldId="1074"/>
            <ac:picMk id="13" creationId="{5616BEFA-3B66-A618-4EBC-69B71A12CD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593C6-3F95-4ED4-8E84-ADD798C0AF6A}" type="datetimeFigureOut">
              <a:rPr lang="en-GB" smtClean="0"/>
              <a:t>08/06/2025</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C856-2EBD-4453-91C6-5C32A2113256}" type="slidenum">
              <a:rPr lang="en-GB" smtClean="0"/>
              <a:t>‹Nº›</a:t>
            </a:fld>
            <a:endParaRPr lang="en-GB"/>
          </a:p>
        </p:txBody>
      </p:sp>
    </p:spTree>
    <p:extLst>
      <p:ext uri="{BB962C8B-B14F-4D97-AF65-F5344CB8AC3E}">
        <p14:creationId xmlns:p14="http://schemas.microsoft.com/office/powerpoint/2010/main" val="2144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buNone/>
            </a:pPr>
            <a:endParaRPr lang="es-E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F9930F54-6191-4076-8C77-90C210F95647}" type="slidenum">
              <a:rPr lang="en-GB" smtClean="0"/>
              <a:t>1</a:t>
            </a:fld>
            <a:endParaRPr lang="en-GB"/>
          </a:p>
        </p:txBody>
      </p:sp>
    </p:spTree>
    <p:extLst>
      <p:ext uri="{BB962C8B-B14F-4D97-AF65-F5344CB8AC3E}">
        <p14:creationId xmlns:p14="http://schemas.microsoft.com/office/powerpoint/2010/main" val="335285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B559-836D-9C72-8A6B-E109EA123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F0A2C-FBC2-31EB-B885-C8D721E25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E5DA0-06A5-239E-25D8-B7E91B2CE3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760AF-12E8-0D54-0442-8B54BB41DECD}"/>
              </a:ext>
            </a:extLst>
          </p:cNvPr>
          <p:cNvSpPr>
            <a:spLocks noGrp="1"/>
          </p:cNvSpPr>
          <p:nvPr>
            <p:ph type="sldNum" sz="quarter" idx="5"/>
          </p:nvPr>
        </p:nvSpPr>
        <p:spPr/>
        <p:txBody>
          <a:bodyPr/>
          <a:lstStyle/>
          <a:p>
            <a:fld id="{84682E02-BE67-4161-A544-735639CA5DF4}" type="slidenum">
              <a:rPr lang="en-US" smtClean="0"/>
              <a:t>10</a:t>
            </a:fld>
            <a:endParaRPr lang="en-US"/>
          </a:p>
        </p:txBody>
      </p:sp>
    </p:spTree>
    <p:extLst>
      <p:ext uri="{BB962C8B-B14F-4D97-AF65-F5344CB8AC3E}">
        <p14:creationId xmlns:p14="http://schemas.microsoft.com/office/powerpoint/2010/main" val="300528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B695-2677-9D82-C67B-944EC4C1F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89AE8-781C-0F36-9561-62A1F42AC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02A93-246A-6251-6A4B-D318D2B17A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1A544C-539A-9CE4-A9E7-7E999D1DA136}"/>
              </a:ext>
            </a:extLst>
          </p:cNvPr>
          <p:cNvSpPr>
            <a:spLocks noGrp="1"/>
          </p:cNvSpPr>
          <p:nvPr>
            <p:ph type="sldNum" sz="quarter" idx="5"/>
          </p:nvPr>
        </p:nvSpPr>
        <p:spPr/>
        <p:txBody>
          <a:bodyPr/>
          <a:lstStyle/>
          <a:p>
            <a:fld id="{84682E02-BE67-4161-A544-735639CA5DF4}" type="slidenum">
              <a:rPr lang="en-US" smtClean="0"/>
              <a:t>11</a:t>
            </a:fld>
            <a:endParaRPr lang="en-US"/>
          </a:p>
        </p:txBody>
      </p:sp>
    </p:spTree>
    <p:extLst>
      <p:ext uri="{BB962C8B-B14F-4D97-AF65-F5344CB8AC3E}">
        <p14:creationId xmlns:p14="http://schemas.microsoft.com/office/powerpoint/2010/main" val="39448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C035A-6558-917A-014D-FE7D08B47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FFEDF-80BB-D819-691E-C84060A63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7EAE3-159D-EA18-CE2E-9F3CDD59F4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B9C987-1AB0-4D67-1E89-0DDA3C146645}"/>
              </a:ext>
            </a:extLst>
          </p:cNvPr>
          <p:cNvSpPr>
            <a:spLocks noGrp="1"/>
          </p:cNvSpPr>
          <p:nvPr>
            <p:ph type="sldNum" sz="quarter" idx="5"/>
          </p:nvPr>
        </p:nvSpPr>
        <p:spPr/>
        <p:txBody>
          <a:bodyPr/>
          <a:lstStyle/>
          <a:p>
            <a:fld id="{84682E02-BE67-4161-A544-735639CA5DF4}" type="slidenum">
              <a:rPr lang="en-US" smtClean="0"/>
              <a:t>12</a:t>
            </a:fld>
            <a:endParaRPr lang="en-US"/>
          </a:p>
        </p:txBody>
      </p:sp>
    </p:spTree>
    <p:extLst>
      <p:ext uri="{BB962C8B-B14F-4D97-AF65-F5344CB8AC3E}">
        <p14:creationId xmlns:p14="http://schemas.microsoft.com/office/powerpoint/2010/main" val="292946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73892-42FE-6B52-18F1-EC686A3D7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A05EF-64FE-8027-245E-3C2A8CF0D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44C6B-84F0-52D5-7C6F-3E884B34E6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773AB-F505-5DAA-AAD3-F28221D20C99}"/>
              </a:ext>
            </a:extLst>
          </p:cNvPr>
          <p:cNvSpPr>
            <a:spLocks noGrp="1"/>
          </p:cNvSpPr>
          <p:nvPr>
            <p:ph type="sldNum" sz="quarter" idx="5"/>
          </p:nvPr>
        </p:nvSpPr>
        <p:spPr/>
        <p:txBody>
          <a:bodyPr/>
          <a:lstStyle/>
          <a:p>
            <a:fld id="{84682E02-BE67-4161-A544-735639CA5DF4}" type="slidenum">
              <a:rPr lang="en-US" smtClean="0"/>
              <a:t>13</a:t>
            </a:fld>
            <a:endParaRPr lang="en-US"/>
          </a:p>
        </p:txBody>
      </p:sp>
    </p:spTree>
    <p:extLst>
      <p:ext uri="{BB962C8B-B14F-4D97-AF65-F5344CB8AC3E}">
        <p14:creationId xmlns:p14="http://schemas.microsoft.com/office/powerpoint/2010/main" val="3069283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080AE-5873-C99A-476E-36B6CD590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FA068-48D4-1329-5ECA-9339E797F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90E8F-457D-E274-2A54-EEA074B960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180EC1-C641-769B-4AE3-0D26CBE995EB}"/>
              </a:ext>
            </a:extLst>
          </p:cNvPr>
          <p:cNvSpPr>
            <a:spLocks noGrp="1"/>
          </p:cNvSpPr>
          <p:nvPr>
            <p:ph type="sldNum" sz="quarter" idx="5"/>
          </p:nvPr>
        </p:nvSpPr>
        <p:spPr/>
        <p:txBody>
          <a:bodyPr/>
          <a:lstStyle/>
          <a:p>
            <a:fld id="{84682E02-BE67-4161-A544-735639CA5DF4}" type="slidenum">
              <a:rPr lang="en-US" smtClean="0"/>
              <a:t>14</a:t>
            </a:fld>
            <a:endParaRPr lang="en-US"/>
          </a:p>
        </p:txBody>
      </p:sp>
    </p:spTree>
    <p:extLst>
      <p:ext uri="{BB962C8B-B14F-4D97-AF65-F5344CB8AC3E}">
        <p14:creationId xmlns:p14="http://schemas.microsoft.com/office/powerpoint/2010/main" val="183601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55183-B187-C4EC-EB7C-22FF84818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17162-7856-42C1-90C6-CE5C0C064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A2F25-B14B-CE61-8096-65DA0EE65B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1854B-6359-FDDD-50F5-416F0AED21B3}"/>
              </a:ext>
            </a:extLst>
          </p:cNvPr>
          <p:cNvSpPr>
            <a:spLocks noGrp="1"/>
          </p:cNvSpPr>
          <p:nvPr>
            <p:ph type="sldNum" sz="quarter" idx="5"/>
          </p:nvPr>
        </p:nvSpPr>
        <p:spPr/>
        <p:txBody>
          <a:bodyPr/>
          <a:lstStyle/>
          <a:p>
            <a:fld id="{84682E02-BE67-4161-A544-735639CA5DF4}" type="slidenum">
              <a:rPr lang="en-US" smtClean="0"/>
              <a:t>15</a:t>
            </a:fld>
            <a:endParaRPr lang="en-US"/>
          </a:p>
        </p:txBody>
      </p:sp>
    </p:spTree>
    <p:extLst>
      <p:ext uri="{BB962C8B-B14F-4D97-AF65-F5344CB8AC3E}">
        <p14:creationId xmlns:p14="http://schemas.microsoft.com/office/powerpoint/2010/main" val="367527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E697-FD87-A2F0-F911-3E68A5AF8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A6C31-4562-906B-76A2-AF25E0B9E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C34F6-58C0-2B06-17A7-ECC572014E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58505F-1D1A-9137-8EAC-617D19E39541}"/>
              </a:ext>
            </a:extLst>
          </p:cNvPr>
          <p:cNvSpPr>
            <a:spLocks noGrp="1"/>
          </p:cNvSpPr>
          <p:nvPr>
            <p:ph type="sldNum" sz="quarter" idx="5"/>
          </p:nvPr>
        </p:nvSpPr>
        <p:spPr/>
        <p:txBody>
          <a:bodyPr/>
          <a:lstStyle/>
          <a:p>
            <a:fld id="{84682E02-BE67-4161-A544-735639CA5DF4}" type="slidenum">
              <a:rPr lang="en-US" smtClean="0"/>
              <a:t>16</a:t>
            </a:fld>
            <a:endParaRPr lang="en-US"/>
          </a:p>
        </p:txBody>
      </p:sp>
    </p:spTree>
    <p:extLst>
      <p:ext uri="{BB962C8B-B14F-4D97-AF65-F5344CB8AC3E}">
        <p14:creationId xmlns:p14="http://schemas.microsoft.com/office/powerpoint/2010/main" val="2888509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ABA4-8CB8-AE29-B620-CAE23A207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654B9-C051-2546-2DDA-D592BF71D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D37510-ECFB-61FB-C15C-5D065FC32A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17ECC4-B78C-A8FF-7469-2DEF6B3A4C63}"/>
              </a:ext>
            </a:extLst>
          </p:cNvPr>
          <p:cNvSpPr>
            <a:spLocks noGrp="1"/>
          </p:cNvSpPr>
          <p:nvPr>
            <p:ph type="sldNum" sz="quarter" idx="5"/>
          </p:nvPr>
        </p:nvSpPr>
        <p:spPr/>
        <p:txBody>
          <a:bodyPr/>
          <a:lstStyle/>
          <a:p>
            <a:fld id="{84682E02-BE67-4161-A544-735639CA5DF4}" type="slidenum">
              <a:rPr lang="en-US" smtClean="0"/>
              <a:t>17</a:t>
            </a:fld>
            <a:endParaRPr lang="en-US"/>
          </a:p>
        </p:txBody>
      </p:sp>
    </p:spTree>
    <p:extLst>
      <p:ext uri="{BB962C8B-B14F-4D97-AF65-F5344CB8AC3E}">
        <p14:creationId xmlns:p14="http://schemas.microsoft.com/office/powerpoint/2010/main" val="2561448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FAD59-C02B-0AFB-3A19-A5BDBC280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0CA02-C69E-AC88-9785-210C2B0FA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8FB7C-FAC1-EBA5-7709-520F312613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A6B401-EB9A-0E7A-1680-7CA2B0EDE77A}"/>
              </a:ext>
            </a:extLst>
          </p:cNvPr>
          <p:cNvSpPr>
            <a:spLocks noGrp="1"/>
          </p:cNvSpPr>
          <p:nvPr>
            <p:ph type="sldNum" sz="quarter" idx="5"/>
          </p:nvPr>
        </p:nvSpPr>
        <p:spPr/>
        <p:txBody>
          <a:bodyPr/>
          <a:lstStyle/>
          <a:p>
            <a:fld id="{84682E02-BE67-4161-A544-735639CA5DF4}" type="slidenum">
              <a:rPr lang="en-US" smtClean="0"/>
              <a:t>18</a:t>
            </a:fld>
            <a:endParaRPr lang="en-US"/>
          </a:p>
        </p:txBody>
      </p:sp>
    </p:spTree>
    <p:extLst>
      <p:ext uri="{BB962C8B-B14F-4D97-AF65-F5344CB8AC3E}">
        <p14:creationId xmlns:p14="http://schemas.microsoft.com/office/powerpoint/2010/main" val="309850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2C402-2622-44D2-9CF9-CC6CDFA78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38409E-A0AC-1D28-0A5A-D235FFFEF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0444B-CCF8-5194-BFCB-0FC3395F60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7190A-51A5-2A1E-32E9-FA7B894FAAFF}"/>
              </a:ext>
            </a:extLst>
          </p:cNvPr>
          <p:cNvSpPr>
            <a:spLocks noGrp="1"/>
          </p:cNvSpPr>
          <p:nvPr>
            <p:ph type="sldNum" sz="quarter" idx="5"/>
          </p:nvPr>
        </p:nvSpPr>
        <p:spPr/>
        <p:txBody>
          <a:bodyPr/>
          <a:lstStyle/>
          <a:p>
            <a:fld id="{84682E02-BE67-4161-A544-735639CA5DF4}" type="slidenum">
              <a:rPr lang="en-US" smtClean="0"/>
              <a:t>19</a:t>
            </a:fld>
            <a:endParaRPr lang="en-US"/>
          </a:p>
        </p:txBody>
      </p:sp>
    </p:spTree>
    <p:extLst>
      <p:ext uri="{BB962C8B-B14F-4D97-AF65-F5344CB8AC3E}">
        <p14:creationId xmlns:p14="http://schemas.microsoft.com/office/powerpoint/2010/main" val="130734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93506-5662-C6F9-47A7-A66F71D96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7D994-3174-BFF9-38FA-23F27A341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A335E-AB25-1EE0-4E97-0EFE042B437B}"/>
              </a:ext>
            </a:extLst>
          </p:cNvPr>
          <p:cNvSpPr>
            <a:spLocks noGrp="1"/>
          </p:cNvSpPr>
          <p:nvPr>
            <p:ph type="body" idx="1"/>
          </p:nvPr>
        </p:nvSpPr>
        <p:spPr/>
        <p:txBody>
          <a:bodyPr/>
          <a:lstStyle/>
          <a:p>
            <a:pPr algn="just">
              <a:lnSpc>
                <a:spcPct val="115000"/>
              </a:lnSpc>
              <a:spcAft>
                <a:spcPts val="800"/>
              </a:spcAft>
              <a:buNone/>
            </a:pPr>
            <a:endParaRPr lang="es-E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3559913-4716-D7A6-B40B-D3930897E7F2}"/>
              </a:ext>
            </a:extLst>
          </p:cNvPr>
          <p:cNvSpPr>
            <a:spLocks noGrp="1"/>
          </p:cNvSpPr>
          <p:nvPr>
            <p:ph type="sldNum" sz="quarter" idx="5"/>
          </p:nvPr>
        </p:nvSpPr>
        <p:spPr/>
        <p:txBody>
          <a:bodyPr/>
          <a:lstStyle/>
          <a:p>
            <a:fld id="{84682E02-BE67-4161-A544-735639CA5DF4}" type="slidenum">
              <a:rPr lang="en-US" smtClean="0"/>
              <a:t>2</a:t>
            </a:fld>
            <a:endParaRPr lang="en-US"/>
          </a:p>
        </p:txBody>
      </p:sp>
    </p:spTree>
    <p:extLst>
      <p:ext uri="{BB962C8B-B14F-4D97-AF65-F5344CB8AC3E}">
        <p14:creationId xmlns:p14="http://schemas.microsoft.com/office/powerpoint/2010/main" val="1308981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4CF58-2C58-F345-90A8-0403DE7EB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75CF2-7E2A-22A6-7171-E71AE95D0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2C100-B894-5AE5-2215-CC3F66B1A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313E4A-2434-481D-D4DE-A8B97CDFAD3F}"/>
              </a:ext>
            </a:extLst>
          </p:cNvPr>
          <p:cNvSpPr>
            <a:spLocks noGrp="1"/>
          </p:cNvSpPr>
          <p:nvPr>
            <p:ph type="sldNum" sz="quarter" idx="5"/>
          </p:nvPr>
        </p:nvSpPr>
        <p:spPr/>
        <p:txBody>
          <a:bodyPr/>
          <a:lstStyle/>
          <a:p>
            <a:fld id="{84682E02-BE67-4161-A544-735639CA5DF4}" type="slidenum">
              <a:rPr lang="en-US" smtClean="0"/>
              <a:t>20</a:t>
            </a:fld>
            <a:endParaRPr lang="en-US"/>
          </a:p>
        </p:txBody>
      </p:sp>
    </p:spTree>
    <p:extLst>
      <p:ext uri="{BB962C8B-B14F-4D97-AF65-F5344CB8AC3E}">
        <p14:creationId xmlns:p14="http://schemas.microsoft.com/office/powerpoint/2010/main" val="25950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1900A-F7DE-B134-7FBB-32169CB05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B743D-E59F-577D-A0FD-4FC0A57C5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C598E-1859-5969-4A2F-4E5B419F2F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FC84C6-950A-16B9-38DF-38E4EC9DE0E6}"/>
              </a:ext>
            </a:extLst>
          </p:cNvPr>
          <p:cNvSpPr>
            <a:spLocks noGrp="1"/>
          </p:cNvSpPr>
          <p:nvPr>
            <p:ph type="sldNum" sz="quarter" idx="5"/>
          </p:nvPr>
        </p:nvSpPr>
        <p:spPr/>
        <p:txBody>
          <a:bodyPr/>
          <a:lstStyle/>
          <a:p>
            <a:fld id="{84682E02-BE67-4161-A544-735639CA5DF4}" type="slidenum">
              <a:rPr lang="en-US" smtClean="0"/>
              <a:t>21</a:t>
            </a:fld>
            <a:endParaRPr lang="en-US"/>
          </a:p>
        </p:txBody>
      </p:sp>
    </p:spTree>
    <p:extLst>
      <p:ext uri="{BB962C8B-B14F-4D97-AF65-F5344CB8AC3E}">
        <p14:creationId xmlns:p14="http://schemas.microsoft.com/office/powerpoint/2010/main" val="2882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6A8F0-FB8C-51BF-6B13-B8282F3F4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847ED7-2239-CFD1-9032-AC19B771F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8EAB7C-77D5-3B14-B68F-FC6FBC7968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C29C0-ED08-DE0B-60FA-3BC1E3F1195B}"/>
              </a:ext>
            </a:extLst>
          </p:cNvPr>
          <p:cNvSpPr>
            <a:spLocks noGrp="1"/>
          </p:cNvSpPr>
          <p:nvPr>
            <p:ph type="sldNum" sz="quarter" idx="5"/>
          </p:nvPr>
        </p:nvSpPr>
        <p:spPr/>
        <p:txBody>
          <a:bodyPr/>
          <a:lstStyle/>
          <a:p>
            <a:fld id="{84682E02-BE67-4161-A544-735639CA5DF4}" type="slidenum">
              <a:rPr lang="en-US" smtClean="0"/>
              <a:t>22</a:t>
            </a:fld>
            <a:endParaRPr lang="en-US"/>
          </a:p>
        </p:txBody>
      </p:sp>
    </p:spTree>
    <p:extLst>
      <p:ext uri="{BB962C8B-B14F-4D97-AF65-F5344CB8AC3E}">
        <p14:creationId xmlns:p14="http://schemas.microsoft.com/office/powerpoint/2010/main" val="1439629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5C4B-A812-6A03-98C5-1CF54895D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22611-BF8A-20D0-D4BB-33EFE9ECB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745C4-50A2-1FF7-92C5-F3F451E1B4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5974B9-00BA-2AEF-89EC-7E25A93E143B}"/>
              </a:ext>
            </a:extLst>
          </p:cNvPr>
          <p:cNvSpPr>
            <a:spLocks noGrp="1"/>
          </p:cNvSpPr>
          <p:nvPr>
            <p:ph type="sldNum" sz="quarter" idx="5"/>
          </p:nvPr>
        </p:nvSpPr>
        <p:spPr/>
        <p:txBody>
          <a:bodyPr/>
          <a:lstStyle/>
          <a:p>
            <a:fld id="{84682E02-BE67-4161-A544-735639CA5DF4}" type="slidenum">
              <a:rPr lang="en-US" smtClean="0"/>
              <a:t>23</a:t>
            </a:fld>
            <a:endParaRPr lang="en-US"/>
          </a:p>
        </p:txBody>
      </p:sp>
    </p:spTree>
    <p:extLst>
      <p:ext uri="{BB962C8B-B14F-4D97-AF65-F5344CB8AC3E}">
        <p14:creationId xmlns:p14="http://schemas.microsoft.com/office/powerpoint/2010/main" val="3149065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24A01-FF75-2825-E3F2-A527573E0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2CF3A-469D-43F9-03D3-C97B8B037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8EDA1-3FF6-DDC5-2351-9C2148CFF6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01A5DE-013A-0223-0131-A9661BC85D3B}"/>
              </a:ext>
            </a:extLst>
          </p:cNvPr>
          <p:cNvSpPr>
            <a:spLocks noGrp="1"/>
          </p:cNvSpPr>
          <p:nvPr>
            <p:ph type="sldNum" sz="quarter" idx="5"/>
          </p:nvPr>
        </p:nvSpPr>
        <p:spPr/>
        <p:txBody>
          <a:bodyPr/>
          <a:lstStyle/>
          <a:p>
            <a:fld id="{84682E02-BE67-4161-A544-735639CA5DF4}" type="slidenum">
              <a:rPr lang="en-US" smtClean="0"/>
              <a:t>24</a:t>
            </a:fld>
            <a:endParaRPr lang="en-US"/>
          </a:p>
        </p:txBody>
      </p:sp>
    </p:spTree>
    <p:extLst>
      <p:ext uri="{BB962C8B-B14F-4D97-AF65-F5344CB8AC3E}">
        <p14:creationId xmlns:p14="http://schemas.microsoft.com/office/powerpoint/2010/main" val="2943508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A2EE-EAD6-0EEE-89CC-BE795D745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26BED-BF6E-D752-E4C8-8A0BDA23D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52EF0-2069-05E6-B737-A1E616EC84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9CFD30-3E2F-E168-F0F1-927CD36784E6}"/>
              </a:ext>
            </a:extLst>
          </p:cNvPr>
          <p:cNvSpPr>
            <a:spLocks noGrp="1"/>
          </p:cNvSpPr>
          <p:nvPr>
            <p:ph type="sldNum" sz="quarter" idx="5"/>
          </p:nvPr>
        </p:nvSpPr>
        <p:spPr/>
        <p:txBody>
          <a:bodyPr/>
          <a:lstStyle/>
          <a:p>
            <a:fld id="{84682E02-BE67-4161-A544-735639CA5DF4}" type="slidenum">
              <a:rPr lang="en-US" smtClean="0"/>
              <a:t>25</a:t>
            </a:fld>
            <a:endParaRPr lang="en-US"/>
          </a:p>
        </p:txBody>
      </p:sp>
    </p:spTree>
    <p:extLst>
      <p:ext uri="{BB962C8B-B14F-4D97-AF65-F5344CB8AC3E}">
        <p14:creationId xmlns:p14="http://schemas.microsoft.com/office/powerpoint/2010/main" val="2145037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0FB40-A07D-0D8A-938C-03124CFB4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DD102-3380-1932-15B6-0271F7E01A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06CC6-2DDD-12FB-199F-FAE822F3A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6D75EB-F3C7-856A-11AA-A3BAF15F0CEC}"/>
              </a:ext>
            </a:extLst>
          </p:cNvPr>
          <p:cNvSpPr>
            <a:spLocks noGrp="1"/>
          </p:cNvSpPr>
          <p:nvPr>
            <p:ph type="sldNum" sz="quarter" idx="5"/>
          </p:nvPr>
        </p:nvSpPr>
        <p:spPr/>
        <p:txBody>
          <a:bodyPr/>
          <a:lstStyle/>
          <a:p>
            <a:fld id="{84682E02-BE67-4161-A544-735639CA5DF4}" type="slidenum">
              <a:rPr lang="en-US" smtClean="0"/>
              <a:t>26</a:t>
            </a:fld>
            <a:endParaRPr lang="en-US"/>
          </a:p>
        </p:txBody>
      </p:sp>
    </p:spTree>
    <p:extLst>
      <p:ext uri="{BB962C8B-B14F-4D97-AF65-F5344CB8AC3E}">
        <p14:creationId xmlns:p14="http://schemas.microsoft.com/office/powerpoint/2010/main" val="1267102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DD6B-8303-0557-4D1A-FA8AD0EF7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643A1-ABAB-A866-CC6C-AB1EB2701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F864AF-B0EE-C940-018F-65C5EAFB76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617AC3-FC95-0BAE-6951-C1D1E63F03C2}"/>
              </a:ext>
            </a:extLst>
          </p:cNvPr>
          <p:cNvSpPr>
            <a:spLocks noGrp="1"/>
          </p:cNvSpPr>
          <p:nvPr>
            <p:ph type="sldNum" sz="quarter" idx="5"/>
          </p:nvPr>
        </p:nvSpPr>
        <p:spPr/>
        <p:txBody>
          <a:bodyPr/>
          <a:lstStyle/>
          <a:p>
            <a:fld id="{84682E02-BE67-4161-A544-735639CA5DF4}" type="slidenum">
              <a:rPr lang="en-US" smtClean="0"/>
              <a:t>27</a:t>
            </a:fld>
            <a:endParaRPr lang="en-US"/>
          </a:p>
        </p:txBody>
      </p:sp>
    </p:spTree>
    <p:extLst>
      <p:ext uri="{BB962C8B-B14F-4D97-AF65-F5344CB8AC3E}">
        <p14:creationId xmlns:p14="http://schemas.microsoft.com/office/powerpoint/2010/main" val="1589512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8C6AA-833F-D515-E801-644FE78DAC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D528E8D-25FD-EE44-0B24-7CFEB90D7E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3DDC2E-DA93-C24B-8043-64B1DCEEB538}"/>
              </a:ext>
            </a:extLst>
          </p:cNvPr>
          <p:cNvSpPr>
            <a:spLocks noGrp="1"/>
          </p:cNvSpPr>
          <p:nvPr>
            <p:ph type="body" idx="1"/>
          </p:nvPr>
        </p:nvSpPr>
        <p:spPr/>
        <p:txBody>
          <a:bodyPr/>
          <a:lstStyle/>
          <a:p>
            <a:pPr algn="just">
              <a:lnSpc>
                <a:spcPct val="115000"/>
              </a:lnSpc>
              <a:spcAft>
                <a:spcPts val="800"/>
              </a:spcAft>
              <a:buNone/>
            </a:pPr>
            <a:endParaRPr lang="es-E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22821BF7-FEC7-3D0F-058E-E012BF0B9EB9}"/>
              </a:ext>
            </a:extLst>
          </p:cNvPr>
          <p:cNvSpPr>
            <a:spLocks noGrp="1"/>
          </p:cNvSpPr>
          <p:nvPr>
            <p:ph type="sldNum" sz="quarter" idx="5"/>
          </p:nvPr>
        </p:nvSpPr>
        <p:spPr/>
        <p:txBody>
          <a:bodyPr/>
          <a:lstStyle/>
          <a:p>
            <a:fld id="{F9930F54-6191-4076-8C77-90C210F95647}" type="slidenum">
              <a:rPr lang="en-GB" smtClean="0"/>
              <a:t>28</a:t>
            </a:fld>
            <a:endParaRPr lang="en-GB"/>
          </a:p>
        </p:txBody>
      </p:sp>
    </p:spTree>
    <p:extLst>
      <p:ext uri="{BB962C8B-B14F-4D97-AF65-F5344CB8AC3E}">
        <p14:creationId xmlns:p14="http://schemas.microsoft.com/office/powerpoint/2010/main" val="333362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43ED-EFE9-0232-7C8A-9AC26C636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F2ECF-7849-33C8-E981-59BBC404B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FA0EF-E707-C90A-DBF6-DCC2E36115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A74588-3B43-B33A-BF78-9B3D6818F9C1}"/>
              </a:ext>
            </a:extLst>
          </p:cNvPr>
          <p:cNvSpPr>
            <a:spLocks noGrp="1"/>
          </p:cNvSpPr>
          <p:nvPr>
            <p:ph type="sldNum" sz="quarter" idx="5"/>
          </p:nvPr>
        </p:nvSpPr>
        <p:spPr/>
        <p:txBody>
          <a:bodyPr/>
          <a:lstStyle/>
          <a:p>
            <a:fld id="{84682E02-BE67-4161-A544-735639CA5DF4}" type="slidenum">
              <a:rPr lang="en-US" smtClean="0"/>
              <a:t>3</a:t>
            </a:fld>
            <a:endParaRPr lang="en-US"/>
          </a:p>
        </p:txBody>
      </p:sp>
    </p:spTree>
    <p:extLst>
      <p:ext uri="{BB962C8B-B14F-4D97-AF65-F5344CB8AC3E}">
        <p14:creationId xmlns:p14="http://schemas.microsoft.com/office/powerpoint/2010/main" val="298707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F0A6-C7E1-1291-2CB0-51698D72E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2346A-F6B2-2C07-8DC7-3CA2158B2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07FCC-6A8B-9A06-A86E-E8B07D27B5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7311CA-3ECC-B3FC-F3D8-7144C15D0F27}"/>
              </a:ext>
            </a:extLst>
          </p:cNvPr>
          <p:cNvSpPr>
            <a:spLocks noGrp="1"/>
          </p:cNvSpPr>
          <p:nvPr>
            <p:ph type="sldNum" sz="quarter" idx="5"/>
          </p:nvPr>
        </p:nvSpPr>
        <p:spPr/>
        <p:txBody>
          <a:bodyPr/>
          <a:lstStyle/>
          <a:p>
            <a:fld id="{84682E02-BE67-4161-A544-735639CA5DF4}" type="slidenum">
              <a:rPr lang="en-US" smtClean="0"/>
              <a:t>4</a:t>
            </a:fld>
            <a:endParaRPr lang="en-US"/>
          </a:p>
        </p:txBody>
      </p:sp>
    </p:spTree>
    <p:extLst>
      <p:ext uri="{BB962C8B-B14F-4D97-AF65-F5344CB8AC3E}">
        <p14:creationId xmlns:p14="http://schemas.microsoft.com/office/powerpoint/2010/main" val="183470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E12C-E78E-1680-D56C-14A389DA0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A518E-7C9F-D09C-38C5-D5F2D0BABE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B1DB1-9C32-656E-5798-B438208B15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457002-2FEA-EBEA-136F-7864D93A9085}"/>
              </a:ext>
            </a:extLst>
          </p:cNvPr>
          <p:cNvSpPr>
            <a:spLocks noGrp="1"/>
          </p:cNvSpPr>
          <p:nvPr>
            <p:ph type="sldNum" sz="quarter" idx="5"/>
          </p:nvPr>
        </p:nvSpPr>
        <p:spPr/>
        <p:txBody>
          <a:bodyPr/>
          <a:lstStyle/>
          <a:p>
            <a:fld id="{84682E02-BE67-4161-A544-735639CA5DF4}" type="slidenum">
              <a:rPr lang="en-US" smtClean="0"/>
              <a:t>5</a:t>
            </a:fld>
            <a:endParaRPr lang="en-US"/>
          </a:p>
        </p:txBody>
      </p:sp>
    </p:spTree>
    <p:extLst>
      <p:ext uri="{BB962C8B-B14F-4D97-AF65-F5344CB8AC3E}">
        <p14:creationId xmlns:p14="http://schemas.microsoft.com/office/powerpoint/2010/main" val="396693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422FD-F3B8-EBC9-4B50-29AE491E4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7FE42-1DE8-6385-5253-74BC24CE6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1749-69C7-477A-C8DA-A775FD33DE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505096-59E6-3A71-344D-751692264C97}"/>
              </a:ext>
            </a:extLst>
          </p:cNvPr>
          <p:cNvSpPr>
            <a:spLocks noGrp="1"/>
          </p:cNvSpPr>
          <p:nvPr>
            <p:ph type="sldNum" sz="quarter" idx="5"/>
          </p:nvPr>
        </p:nvSpPr>
        <p:spPr/>
        <p:txBody>
          <a:bodyPr/>
          <a:lstStyle/>
          <a:p>
            <a:fld id="{84682E02-BE67-4161-A544-735639CA5DF4}" type="slidenum">
              <a:rPr lang="en-US" smtClean="0"/>
              <a:t>6</a:t>
            </a:fld>
            <a:endParaRPr lang="en-US"/>
          </a:p>
        </p:txBody>
      </p:sp>
    </p:spTree>
    <p:extLst>
      <p:ext uri="{BB962C8B-B14F-4D97-AF65-F5344CB8AC3E}">
        <p14:creationId xmlns:p14="http://schemas.microsoft.com/office/powerpoint/2010/main" val="128406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745A-C43E-D779-1A29-165934A8C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F89176-251E-BCEF-AEF5-7A4C5EDED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35475-9DB6-B6BD-884F-34D1E60B96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34413-CBED-2F7C-8466-42B7A5FC3538}"/>
              </a:ext>
            </a:extLst>
          </p:cNvPr>
          <p:cNvSpPr>
            <a:spLocks noGrp="1"/>
          </p:cNvSpPr>
          <p:nvPr>
            <p:ph type="sldNum" sz="quarter" idx="5"/>
          </p:nvPr>
        </p:nvSpPr>
        <p:spPr/>
        <p:txBody>
          <a:bodyPr/>
          <a:lstStyle/>
          <a:p>
            <a:fld id="{84682E02-BE67-4161-A544-735639CA5DF4}" type="slidenum">
              <a:rPr lang="en-US" smtClean="0"/>
              <a:t>7</a:t>
            </a:fld>
            <a:endParaRPr lang="en-US"/>
          </a:p>
        </p:txBody>
      </p:sp>
    </p:spTree>
    <p:extLst>
      <p:ext uri="{BB962C8B-B14F-4D97-AF65-F5344CB8AC3E}">
        <p14:creationId xmlns:p14="http://schemas.microsoft.com/office/powerpoint/2010/main" val="158832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CBB9-CF55-00EA-AF8B-5910ECA45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D7435-2C20-6E50-D0CF-73647FB1C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8BB19-03E5-A3C6-80C2-7187028DC853}"/>
              </a:ext>
            </a:extLst>
          </p:cNvPr>
          <p:cNvSpPr>
            <a:spLocks noGrp="1"/>
          </p:cNvSpPr>
          <p:nvPr>
            <p:ph type="body" idx="1"/>
          </p:nvPr>
        </p:nvSpPr>
        <p:spPr/>
        <p:txBody>
          <a:bodyPr/>
          <a:lstStyle/>
          <a:p>
            <a:r>
              <a:rPr lang="pt-BR" dirty="0"/>
              <a:t>O=Cl(=O)([O-])=O</a:t>
            </a:r>
          </a:p>
        </p:txBody>
      </p:sp>
      <p:sp>
        <p:nvSpPr>
          <p:cNvPr id="4" name="Slide Number Placeholder 3">
            <a:extLst>
              <a:ext uri="{FF2B5EF4-FFF2-40B4-BE49-F238E27FC236}">
                <a16:creationId xmlns:a16="http://schemas.microsoft.com/office/drawing/2014/main" id="{B0CE0F1B-103B-8D84-EA5A-0BC2181E725E}"/>
              </a:ext>
            </a:extLst>
          </p:cNvPr>
          <p:cNvSpPr>
            <a:spLocks noGrp="1"/>
          </p:cNvSpPr>
          <p:nvPr>
            <p:ph type="sldNum" sz="quarter" idx="5"/>
          </p:nvPr>
        </p:nvSpPr>
        <p:spPr/>
        <p:txBody>
          <a:bodyPr/>
          <a:lstStyle/>
          <a:p>
            <a:fld id="{84682E02-BE67-4161-A544-735639CA5DF4}" type="slidenum">
              <a:rPr lang="en-US" smtClean="0"/>
              <a:t>8</a:t>
            </a:fld>
            <a:endParaRPr lang="en-US"/>
          </a:p>
        </p:txBody>
      </p:sp>
    </p:spTree>
    <p:extLst>
      <p:ext uri="{BB962C8B-B14F-4D97-AF65-F5344CB8AC3E}">
        <p14:creationId xmlns:p14="http://schemas.microsoft.com/office/powerpoint/2010/main" val="301780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7A258-315D-9058-450E-D9E9B207B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79D41-CF5F-DFEA-6BBC-CDC12C37E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355B3-7DE4-B814-D8DC-C916602C34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1F0AC1-C86C-B4E7-C489-CDAA606876F1}"/>
              </a:ext>
            </a:extLst>
          </p:cNvPr>
          <p:cNvSpPr>
            <a:spLocks noGrp="1"/>
          </p:cNvSpPr>
          <p:nvPr>
            <p:ph type="sldNum" sz="quarter" idx="5"/>
          </p:nvPr>
        </p:nvSpPr>
        <p:spPr/>
        <p:txBody>
          <a:bodyPr/>
          <a:lstStyle/>
          <a:p>
            <a:fld id="{84682E02-BE67-4161-A544-735639CA5DF4}" type="slidenum">
              <a:rPr lang="en-US" smtClean="0"/>
              <a:t>9</a:t>
            </a:fld>
            <a:endParaRPr lang="en-US"/>
          </a:p>
        </p:txBody>
      </p:sp>
    </p:spTree>
    <p:extLst>
      <p:ext uri="{BB962C8B-B14F-4D97-AF65-F5344CB8AC3E}">
        <p14:creationId xmlns:p14="http://schemas.microsoft.com/office/powerpoint/2010/main" val="3126964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F2A04-A5B4-FC9A-77CC-D3FCEA5174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GB"/>
          </a:p>
        </p:txBody>
      </p:sp>
      <p:sp>
        <p:nvSpPr>
          <p:cNvPr id="3" name="Subtítulo 2">
            <a:extLst>
              <a:ext uri="{FF2B5EF4-FFF2-40B4-BE49-F238E27FC236}">
                <a16:creationId xmlns:a16="http://schemas.microsoft.com/office/drawing/2014/main" id="{F7D1F04E-D39D-9F8C-CF5F-979E11C48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4" name="Marcador de fecha 3">
            <a:extLst>
              <a:ext uri="{FF2B5EF4-FFF2-40B4-BE49-F238E27FC236}">
                <a16:creationId xmlns:a16="http://schemas.microsoft.com/office/drawing/2014/main" id="{FFB31D26-FDC8-68DA-C5A6-6507DA263036}"/>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35C1F5E0-0171-F974-17B0-52008C5FE2AB}"/>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D6E36A4E-02DC-7C82-5653-E3798EF96D8C}"/>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56573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4F68D-8EF1-399A-1AB3-F8E8EBADCC51}"/>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texto vertical 2">
            <a:extLst>
              <a:ext uri="{FF2B5EF4-FFF2-40B4-BE49-F238E27FC236}">
                <a16:creationId xmlns:a16="http://schemas.microsoft.com/office/drawing/2014/main" id="{9C770DB7-4DCD-C350-8F03-92940C05E83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84CFAA34-03ED-3035-80E5-80A81901A319}"/>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4A8640DE-5EA6-AEEC-C6CB-89041A75B580}"/>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19DFAEDA-330D-ED09-105F-4E5512E40C73}"/>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28680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CFD867-6148-9322-67CA-5A20941521D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GB"/>
          </a:p>
        </p:txBody>
      </p:sp>
      <p:sp>
        <p:nvSpPr>
          <p:cNvPr id="3" name="Marcador de texto vertical 2">
            <a:extLst>
              <a:ext uri="{FF2B5EF4-FFF2-40B4-BE49-F238E27FC236}">
                <a16:creationId xmlns:a16="http://schemas.microsoft.com/office/drawing/2014/main" id="{77C9FEA7-4DA0-8479-5755-CAA1409CA67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4B556B1A-AAC8-8E49-48DF-5DD5C7775680}"/>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F87B43A1-7C90-22DB-1B98-8830860E2FAD}"/>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7F697A7B-E990-C8A3-BB57-C9EF4313AF5B}"/>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425532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3B1FEA-554F-15F5-03B6-6A8964468F05}"/>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58C4EBD4-C95A-04BE-A223-C6215219C8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6429B7BF-A956-71E6-F81D-AC8F67689680}"/>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46E514A7-2512-C669-14A3-D47AAC1479A4}"/>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A7C73140-AFF6-7110-2AD2-24C2E5D8E559}"/>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18293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757AF3-7756-8B10-DA0E-E97F1E4AD4C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B22C8B45-865A-C554-808D-2536B20685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F3DE271-7720-07CD-771A-6CA7E098F01C}"/>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8BB16421-8859-3E24-CF22-3E9CBFAC0006}"/>
              </a:ext>
            </a:extLst>
          </p:cNvPr>
          <p:cNvSpPr>
            <a:spLocks noGrp="1"/>
          </p:cNvSpPr>
          <p:nvPr>
            <p:ph type="ftr" sz="quarter" idx="11"/>
          </p:nvPr>
        </p:nvSpPr>
        <p:spPr/>
        <p:txBody>
          <a:bodyPr/>
          <a:lstStyle/>
          <a:p>
            <a:endParaRPr lang="en-GB"/>
          </a:p>
        </p:txBody>
      </p:sp>
      <p:sp>
        <p:nvSpPr>
          <p:cNvPr id="6" name="Marcador de número de diapositiva 5">
            <a:extLst>
              <a:ext uri="{FF2B5EF4-FFF2-40B4-BE49-F238E27FC236}">
                <a16:creationId xmlns:a16="http://schemas.microsoft.com/office/drawing/2014/main" id="{6F63FA92-A482-21CB-9429-9C830459870B}"/>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114154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00C683-59A3-48A3-F307-8AA3B0F76630}"/>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7C3B6D9E-61DE-CA66-A812-85C51CF98AC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contenido 3">
            <a:extLst>
              <a:ext uri="{FF2B5EF4-FFF2-40B4-BE49-F238E27FC236}">
                <a16:creationId xmlns:a16="http://schemas.microsoft.com/office/drawing/2014/main" id="{0CF0328C-9D02-A50E-AD49-4ADD637305D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fecha 4">
            <a:extLst>
              <a:ext uri="{FF2B5EF4-FFF2-40B4-BE49-F238E27FC236}">
                <a16:creationId xmlns:a16="http://schemas.microsoft.com/office/drawing/2014/main" id="{63962952-3CA1-A52D-79A5-D1E04372E395}"/>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6" name="Marcador de pie de página 5">
            <a:extLst>
              <a:ext uri="{FF2B5EF4-FFF2-40B4-BE49-F238E27FC236}">
                <a16:creationId xmlns:a16="http://schemas.microsoft.com/office/drawing/2014/main" id="{235BB61D-B86F-E655-28E2-23158D7CA4A8}"/>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358B1423-FAC5-18A5-5AB5-FB5B237E62E3}"/>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261957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9CC7F-EC4C-3423-5442-44CBB4841F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D71F8CA8-C0B5-E730-AA89-7FA629B452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00EE983-C21C-75F3-DDC1-E0074DBAAF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5" name="Marcador de texto 4">
            <a:extLst>
              <a:ext uri="{FF2B5EF4-FFF2-40B4-BE49-F238E27FC236}">
                <a16:creationId xmlns:a16="http://schemas.microsoft.com/office/drawing/2014/main" id="{2AC6F3AF-F347-6399-24F2-C62E22899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19A0F9-5515-F986-7DE4-B0E4AFE804F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7" name="Marcador de fecha 6">
            <a:extLst>
              <a:ext uri="{FF2B5EF4-FFF2-40B4-BE49-F238E27FC236}">
                <a16:creationId xmlns:a16="http://schemas.microsoft.com/office/drawing/2014/main" id="{1F312AF9-8C2D-CA3E-E487-F6E9B9D565F8}"/>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8" name="Marcador de pie de página 7">
            <a:extLst>
              <a:ext uri="{FF2B5EF4-FFF2-40B4-BE49-F238E27FC236}">
                <a16:creationId xmlns:a16="http://schemas.microsoft.com/office/drawing/2014/main" id="{CE534662-DFA1-09AB-F106-23A3CEC7905A}"/>
              </a:ext>
            </a:extLst>
          </p:cNvPr>
          <p:cNvSpPr>
            <a:spLocks noGrp="1"/>
          </p:cNvSpPr>
          <p:nvPr>
            <p:ph type="ftr" sz="quarter" idx="11"/>
          </p:nvPr>
        </p:nvSpPr>
        <p:spPr/>
        <p:txBody>
          <a:bodyPr/>
          <a:lstStyle/>
          <a:p>
            <a:endParaRPr lang="en-GB"/>
          </a:p>
        </p:txBody>
      </p:sp>
      <p:sp>
        <p:nvSpPr>
          <p:cNvPr id="9" name="Marcador de número de diapositiva 8">
            <a:extLst>
              <a:ext uri="{FF2B5EF4-FFF2-40B4-BE49-F238E27FC236}">
                <a16:creationId xmlns:a16="http://schemas.microsoft.com/office/drawing/2014/main" id="{7F9C0909-0E96-3BEB-BF37-F800E2E0CD29}"/>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611499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DA72E-E007-9595-44EA-4B5A7AF700D5}"/>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fecha 2">
            <a:extLst>
              <a:ext uri="{FF2B5EF4-FFF2-40B4-BE49-F238E27FC236}">
                <a16:creationId xmlns:a16="http://schemas.microsoft.com/office/drawing/2014/main" id="{323F3735-0309-B22F-53AA-B98D008E8056}"/>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4" name="Marcador de pie de página 3">
            <a:extLst>
              <a:ext uri="{FF2B5EF4-FFF2-40B4-BE49-F238E27FC236}">
                <a16:creationId xmlns:a16="http://schemas.microsoft.com/office/drawing/2014/main" id="{27F14338-8BE4-A1A3-E22D-4A73F40AB6CD}"/>
              </a:ext>
            </a:extLst>
          </p:cNvPr>
          <p:cNvSpPr>
            <a:spLocks noGrp="1"/>
          </p:cNvSpPr>
          <p:nvPr>
            <p:ph type="ftr" sz="quarter" idx="11"/>
          </p:nvPr>
        </p:nvSpPr>
        <p:spPr/>
        <p:txBody>
          <a:bodyPr/>
          <a:lstStyle/>
          <a:p>
            <a:endParaRPr lang="en-GB"/>
          </a:p>
        </p:txBody>
      </p:sp>
      <p:sp>
        <p:nvSpPr>
          <p:cNvPr id="5" name="Marcador de número de diapositiva 4">
            <a:extLst>
              <a:ext uri="{FF2B5EF4-FFF2-40B4-BE49-F238E27FC236}">
                <a16:creationId xmlns:a16="http://schemas.microsoft.com/office/drawing/2014/main" id="{76A4DE87-625B-3E0D-D043-451B503402D2}"/>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3117662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199896F-1937-0E1C-F84F-062FB899FA1B}"/>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3" name="Marcador de pie de página 2">
            <a:extLst>
              <a:ext uri="{FF2B5EF4-FFF2-40B4-BE49-F238E27FC236}">
                <a16:creationId xmlns:a16="http://schemas.microsoft.com/office/drawing/2014/main" id="{31520F27-A660-BEEB-CA1F-880D58DF8078}"/>
              </a:ext>
            </a:extLst>
          </p:cNvPr>
          <p:cNvSpPr>
            <a:spLocks noGrp="1"/>
          </p:cNvSpPr>
          <p:nvPr>
            <p:ph type="ftr" sz="quarter" idx="11"/>
          </p:nvPr>
        </p:nvSpPr>
        <p:spPr/>
        <p:txBody>
          <a:bodyPr/>
          <a:lstStyle/>
          <a:p>
            <a:endParaRPr lang="en-GB"/>
          </a:p>
        </p:txBody>
      </p:sp>
      <p:sp>
        <p:nvSpPr>
          <p:cNvPr id="4" name="Marcador de número de diapositiva 3">
            <a:extLst>
              <a:ext uri="{FF2B5EF4-FFF2-40B4-BE49-F238E27FC236}">
                <a16:creationId xmlns:a16="http://schemas.microsoft.com/office/drawing/2014/main" id="{23D48FD0-41B3-C38B-387E-79A4765CD8F5}"/>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11798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06938-C1E8-897A-65D4-3A0D7B44FB2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GB"/>
          </a:p>
        </p:txBody>
      </p:sp>
      <p:sp>
        <p:nvSpPr>
          <p:cNvPr id="3" name="Marcador de contenido 2">
            <a:extLst>
              <a:ext uri="{FF2B5EF4-FFF2-40B4-BE49-F238E27FC236}">
                <a16:creationId xmlns:a16="http://schemas.microsoft.com/office/drawing/2014/main" id="{0B53D107-6ACE-3142-75AE-1176054F4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texto 3">
            <a:extLst>
              <a:ext uri="{FF2B5EF4-FFF2-40B4-BE49-F238E27FC236}">
                <a16:creationId xmlns:a16="http://schemas.microsoft.com/office/drawing/2014/main" id="{AAC8E0E6-BD14-DC62-3411-FE8B8F295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28C410-BF90-58DF-000B-47431E9359B7}"/>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6" name="Marcador de pie de página 5">
            <a:extLst>
              <a:ext uri="{FF2B5EF4-FFF2-40B4-BE49-F238E27FC236}">
                <a16:creationId xmlns:a16="http://schemas.microsoft.com/office/drawing/2014/main" id="{DEB065FD-085E-01DE-0D6D-73C416B9A02C}"/>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6D930BA3-8A9B-1C44-0D3C-3A51778ACC71}"/>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2016632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8FE33D-75E6-0F2F-B1CB-79428A9E1A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GB"/>
          </a:p>
        </p:txBody>
      </p:sp>
      <p:sp>
        <p:nvSpPr>
          <p:cNvPr id="3" name="Marcador de posición de imagen 2">
            <a:extLst>
              <a:ext uri="{FF2B5EF4-FFF2-40B4-BE49-F238E27FC236}">
                <a16:creationId xmlns:a16="http://schemas.microsoft.com/office/drawing/2014/main" id="{5B2FF13C-66CB-7764-ED1B-281BC4D7C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a:extLst>
              <a:ext uri="{FF2B5EF4-FFF2-40B4-BE49-F238E27FC236}">
                <a16:creationId xmlns:a16="http://schemas.microsoft.com/office/drawing/2014/main" id="{3C09F654-C3D5-79ED-6C32-7CC263CE7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928822C-954B-95A6-1994-B50E59D57012}"/>
              </a:ext>
            </a:extLst>
          </p:cNvPr>
          <p:cNvSpPr>
            <a:spLocks noGrp="1"/>
          </p:cNvSpPr>
          <p:nvPr>
            <p:ph type="dt" sz="half" idx="10"/>
          </p:nvPr>
        </p:nvSpPr>
        <p:spPr/>
        <p:txBody>
          <a:bodyPr/>
          <a:lstStyle/>
          <a:p>
            <a:fld id="{75760960-8D1D-4B55-A3EC-97E62926920C}" type="datetimeFigureOut">
              <a:rPr lang="en-GB" smtClean="0"/>
              <a:t>08/06/2025</a:t>
            </a:fld>
            <a:endParaRPr lang="en-GB"/>
          </a:p>
        </p:txBody>
      </p:sp>
      <p:sp>
        <p:nvSpPr>
          <p:cNvPr id="6" name="Marcador de pie de página 5">
            <a:extLst>
              <a:ext uri="{FF2B5EF4-FFF2-40B4-BE49-F238E27FC236}">
                <a16:creationId xmlns:a16="http://schemas.microsoft.com/office/drawing/2014/main" id="{50B2DD08-D5F7-C73D-41AF-43564024245E}"/>
              </a:ext>
            </a:extLst>
          </p:cNvPr>
          <p:cNvSpPr>
            <a:spLocks noGrp="1"/>
          </p:cNvSpPr>
          <p:nvPr>
            <p:ph type="ftr" sz="quarter" idx="11"/>
          </p:nvPr>
        </p:nvSpPr>
        <p:spPr/>
        <p:txBody>
          <a:bodyPr/>
          <a:lstStyle/>
          <a:p>
            <a:endParaRPr lang="en-GB"/>
          </a:p>
        </p:txBody>
      </p:sp>
      <p:sp>
        <p:nvSpPr>
          <p:cNvPr id="7" name="Marcador de número de diapositiva 6">
            <a:extLst>
              <a:ext uri="{FF2B5EF4-FFF2-40B4-BE49-F238E27FC236}">
                <a16:creationId xmlns:a16="http://schemas.microsoft.com/office/drawing/2014/main" id="{7CE9CEEE-4E1E-72A8-FF9A-429B4A5E4E0E}"/>
              </a:ext>
            </a:extLst>
          </p:cNvPr>
          <p:cNvSpPr>
            <a:spLocks noGrp="1"/>
          </p:cNvSpPr>
          <p:nvPr>
            <p:ph type="sldNum" sz="quarter" idx="12"/>
          </p:nvPr>
        </p:nvSpPr>
        <p:spPr/>
        <p:txBody>
          <a:bodyPr/>
          <a:lstStyle/>
          <a:p>
            <a:fld id="{8C856908-56C3-4050-AA93-FCDB398F3368}" type="slidenum">
              <a:rPr lang="en-GB" smtClean="0"/>
              <a:t>‹Nº›</a:t>
            </a:fld>
            <a:endParaRPr lang="en-GB"/>
          </a:p>
        </p:txBody>
      </p:sp>
    </p:spTree>
    <p:extLst>
      <p:ext uri="{BB962C8B-B14F-4D97-AF65-F5344CB8AC3E}">
        <p14:creationId xmlns:p14="http://schemas.microsoft.com/office/powerpoint/2010/main" val="1243751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56C2807-C5AF-22EC-0C6D-6893D431E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GB"/>
          </a:p>
        </p:txBody>
      </p:sp>
      <p:sp>
        <p:nvSpPr>
          <p:cNvPr id="3" name="Marcador de texto 2">
            <a:extLst>
              <a:ext uri="{FF2B5EF4-FFF2-40B4-BE49-F238E27FC236}">
                <a16:creationId xmlns:a16="http://schemas.microsoft.com/office/drawing/2014/main" id="{2230BC8F-4CA3-B75A-5559-C9969C818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a:extLst>
              <a:ext uri="{FF2B5EF4-FFF2-40B4-BE49-F238E27FC236}">
                <a16:creationId xmlns:a16="http://schemas.microsoft.com/office/drawing/2014/main" id="{6A804147-387D-CF30-BB37-145528D72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760960-8D1D-4B55-A3EC-97E62926920C}" type="datetimeFigureOut">
              <a:rPr lang="en-GB" smtClean="0"/>
              <a:t>08/06/2025</a:t>
            </a:fld>
            <a:endParaRPr lang="en-GB"/>
          </a:p>
        </p:txBody>
      </p:sp>
      <p:sp>
        <p:nvSpPr>
          <p:cNvPr id="5" name="Marcador de pie de página 4">
            <a:extLst>
              <a:ext uri="{FF2B5EF4-FFF2-40B4-BE49-F238E27FC236}">
                <a16:creationId xmlns:a16="http://schemas.microsoft.com/office/drawing/2014/main" id="{43779D8A-0A2D-1714-19D9-1A5DE45B05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Marcador de número de diapositiva 5">
            <a:extLst>
              <a:ext uri="{FF2B5EF4-FFF2-40B4-BE49-F238E27FC236}">
                <a16:creationId xmlns:a16="http://schemas.microsoft.com/office/drawing/2014/main" id="{DC294CCB-D670-4EB3-F3AA-6FAD88D6F2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856908-56C3-4050-AA93-FCDB398F3368}" type="slidenum">
              <a:rPr lang="en-GB" smtClean="0"/>
              <a:t>‹Nº›</a:t>
            </a:fld>
            <a:endParaRPr lang="en-GB"/>
          </a:p>
        </p:txBody>
      </p:sp>
    </p:spTree>
    <p:extLst>
      <p:ext uri="{BB962C8B-B14F-4D97-AF65-F5344CB8AC3E}">
        <p14:creationId xmlns:p14="http://schemas.microsoft.com/office/powerpoint/2010/main" val="295482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hyperlink" Target="https://www.daylight.com/meetings/summerschool98/course/dave/smiles-isomers.html" TargetMode="Externa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hyperlink" Target="https://cdb.ics.uci.edu/cgibin/Smi2DepictWeb.py" TargetMode="External"/><Relationship Id="rId3" Type="http://schemas.openxmlformats.org/officeDocument/2006/relationships/image" Target="../media/image1.png"/><Relationship Id="rId7" Type="http://schemas.openxmlformats.org/officeDocument/2006/relationships/hyperlink" Target="https://www.daylight.com/dayhtml/doc/theory/theory.smile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hyperlink" Target="https://www.leskoff.com/s01812-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11" Type="http://schemas.openxmlformats.org/officeDocument/2006/relationships/image" Target="../media/image22.png"/><Relationship Id="rId5" Type="http://schemas.openxmlformats.org/officeDocument/2006/relationships/image" Target="../media/image1.png"/><Relationship Id="rId10" Type="http://schemas.openxmlformats.org/officeDocument/2006/relationships/hyperlink" Target="https://cdb.ics.uci.edu/cgibin/Smi2DepictWeb.py" TargetMode="External"/><Relationship Id="rId4" Type="http://schemas.openxmlformats.org/officeDocument/2006/relationships/notesSlide" Target="../notesSlides/notesSlide12.xml"/><Relationship Id="rId9" Type="http://schemas.openxmlformats.org/officeDocument/2006/relationships/hyperlink" Target="https://www.daylight.com/dayhtml/doc/theory/theory.smiles.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daylight.com/dayhtml/doc/theory/theory.smarts.html" TargetMode="External"/><Relationship Id="rId5" Type="http://schemas.openxmlformats.org/officeDocument/2006/relationships/image" Target="../media/image24.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5.em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oleObject" Target="../embeddings/oleObject1.bin"/><Relationship Id="rId2" Type="http://schemas.openxmlformats.org/officeDocument/2006/relationships/notesSlide" Target="../notesSlides/notesSlide2.xml"/><Relationship Id="rId16" Type="http://schemas.openxmlformats.org/officeDocument/2006/relationships/image" Target="../media/image14.svg"/><Relationship Id="rId20"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oleObject" Target="../embeddings/oleObject2.bin"/><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oleObject" Target="../embeddings/oleObject8.bin"/><Relationship Id="rId3" Type="http://schemas.openxmlformats.org/officeDocument/2006/relationships/image" Target="../media/image1.png"/><Relationship Id="rId7" Type="http://schemas.openxmlformats.org/officeDocument/2006/relationships/oleObject" Target="../embeddings/oleObject5.bin"/><Relationship Id="rId12"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33.emf"/><Relationship Id="rId4" Type="http://schemas.openxmlformats.org/officeDocument/2006/relationships/image" Target="../media/image2.jpeg"/><Relationship Id="rId9" Type="http://schemas.openxmlformats.org/officeDocument/2006/relationships/oleObject" Target="../embeddings/oleObject6.bin"/><Relationship Id="rId1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daylight.com/dayhtml/doc/theory/theory.smarts.html" TargetMode="Externa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oleObject14.bin"/><Relationship Id="rId3" Type="http://schemas.openxmlformats.org/officeDocument/2006/relationships/image" Target="../media/image1.png"/><Relationship Id="rId7" Type="http://schemas.openxmlformats.org/officeDocument/2006/relationships/oleObject" Target="../embeddings/oleObject11.bin"/><Relationship Id="rId12" Type="http://schemas.openxmlformats.org/officeDocument/2006/relationships/image" Target="../media/image39.emf"/><Relationship Id="rId2" Type="http://schemas.openxmlformats.org/officeDocument/2006/relationships/notesSlide" Target="../notesSlides/notesSlide24.xml"/><Relationship Id="rId16"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38.emf"/><Relationship Id="rId4" Type="http://schemas.openxmlformats.org/officeDocument/2006/relationships/image" Target="../media/image2.jpeg"/><Relationship Id="rId9" Type="http://schemas.openxmlformats.org/officeDocument/2006/relationships/oleObject" Target="../embeddings/oleObject12.bin"/><Relationship Id="rId14" Type="http://schemas.openxmlformats.org/officeDocument/2006/relationships/image" Target="../media/image40.emf"/></Relationships>
</file>

<file path=ppt/slides/_rels/slide25.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oleObject14.bin"/><Relationship Id="rId3" Type="http://schemas.openxmlformats.org/officeDocument/2006/relationships/image" Target="../media/image1.png"/><Relationship Id="rId7" Type="http://schemas.openxmlformats.org/officeDocument/2006/relationships/oleObject" Target="../embeddings/oleObject11.bin"/><Relationship Id="rId12" Type="http://schemas.openxmlformats.org/officeDocument/2006/relationships/image" Target="../media/image39.emf"/><Relationship Id="rId2" Type="http://schemas.openxmlformats.org/officeDocument/2006/relationships/notesSlide" Target="../notesSlides/notesSlide25.xml"/><Relationship Id="rId16"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38.emf"/><Relationship Id="rId4" Type="http://schemas.openxmlformats.org/officeDocument/2006/relationships/image" Target="../media/image2.jpeg"/><Relationship Id="rId9" Type="http://schemas.openxmlformats.org/officeDocument/2006/relationships/oleObject" Target="../embeddings/oleObject12.bin"/><Relationship Id="rId14" Type="http://schemas.openxmlformats.org/officeDocument/2006/relationships/image" Target="../media/image40.emf"/></Relationships>
</file>

<file path=ppt/slides/_rels/slide26.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1.png"/><Relationship Id="rId7" Type="http://schemas.openxmlformats.org/officeDocument/2006/relationships/oleObject" Target="../embeddings/oleObject17.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16.bin"/><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44.png"/><Relationship Id="rId7"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18.bin"/><Relationship Id="rId11" Type="http://schemas.openxmlformats.org/officeDocument/2006/relationships/image" Target="../media/image47.emf"/><Relationship Id="rId5" Type="http://schemas.openxmlformats.org/officeDocument/2006/relationships/image" Target="../media/image2.jpeg"/><Relationship Id="rId10"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leskoff.com/s01812-0" TargetMode="Externa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25FF854-1024-C381-AEE0-126931EE5150}"/>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5" name="Title 1">
            <a:extLst>
              <a:ext uri="{FF2B5EF4-FFF2-40B4-BE49-F238E27FC236}">
                <a16:creationId xmlns:a16="http://schemas.microsoft.com/office/drawing/2014/main" id="{0157228C-0CF7-471A-6DB4-679BDC043B17}"/>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Summer School 2025</a:t>
            </a:r>
            <a:endParaRPr lang="en-GB" sz="3600" baseline="30000" noProof="0" dirty="0"/>
          </a:p>
        </p:txBody>
      </p:sp>
      <p:pic>
        <p:nvPicPr>
          <p:cNvPr id="6" name="Picture 5" descr="A picture containing arrow&#10;&#10;Description automatically generated">
            <a:extLst>
              <a:ext uri="{FF2B5EF4-FFF2-40B4-BE49-F238E27FC236}">
                <a16:creationId xmlns:a16="http://schemas.microsoft.com/office/drawing/2014/main" id="{5B4A076C-4020-499F-F6D5-05042578C37F}"/>
              </a:ext>
            </a:extLst>
          </p:cNvPr>
          <p:cNvPicPr>
            <a:picLocks noChangeAspect="1"/>
          </p:cNvPicPr>
          <p:nvPr/>
        </p:nvPicPr>
        <p:blipFill>
          <a:blip r:embed="rId3"/>
          <a:stretch>
            <a:fillRect/>
          </a:stretch>
        </p:blipFill>
        <p:spPr>
          <a:xfrm>
            <a:off x="10787654" y="13477"/>
            <a:ext cx="1244134" cy="830042"/>
          </a:xfrm>
          <a:prstGeom prst="rect">
            <a:avLst/>
          </a:prstGeom>
        </p:spPr>
      </p:pic>
      <p:sp>
        <p:nvSpPr>
          <p:cNvPr id="8" name="Rectangle 5">
            <a:extLst>
              <a:ext uri="{FF2B5EF4-FFF2-40B4-BE49-F238E27FC236}">
                <a16:creationId xmlns:a16="http://schemas.microsoft.com/office/drawing/2014/main" id="{BCE9BEC1-69FF-5811-5C8D-02BA3097F08C}"/>
              </a:ext>
            </a:extLst>
          </p:cNvPr>
          <p:cNvSpPr>
            <a:spLocks/>
          </p:cNvSpPr>
          <p:nvPr/>
        </p:nvSpPr>
        <p:spPr bwMode="auto">
          <a:xfrm>
            <a:off x="7036164" y="5127981"/>
            <a:ext cx="37931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65506" bIns="0">
            <a:spAutoFit/>
          </a:bodyPr>
          <a:lstStyle/>
          <a:p>
            <a:pPr marL="288803">
              <a:buSzPct val="77000"/>
            </a:pPr>
            <a:r>
              <a:rPr lang="en-GB" sz="2600" noProof="0" dirty="0">
                <a:solidFill>
                  <a:schemeClr val="tx1">
                    <a:lumMod val="50000"/>
                  </a:schemeClr>
                </a:solidFill>
                <a:latin typeface="Gill Sans" charset="0"/>
                <a:cs typeface="Gill Sans" charset="0"/>
                <a:sym typeface="Gill Sans" charset="0"/>
              </a:rPr>
              <a:t>Dr. Susana García-</a:t>
            </a:r>
            <a:r>
              <a:rPr lang="en-GB" sz="2600" noProof="0" dirty="0" err="1">
                <a:solidFill>
                  <a:schemeClr val="tx1">
                    <a:lumMod val="50000"/>
                  </a:schemeClr>
                </a:solidFill>
                <a:latin typeface="Gill Sans" charset="0"/>
                <a:cs typeface="Gill Sans" charset="0"/>
                <a:sym typeface="Gill Sans" charset="0"/>
              </a:rPr>
              <a:t>Abellán</a:t>
            </a:r>
            <a:endParaRPr lang="en-GB" sz="2600" noProof="0" dirty="0">
              <a:solidFill>
                <a:schemeClr val="tx1">
                  <a:lumMod val="50000"/>
                </a:schemeClr>
              </a:solidFill>
              <a:latin typeface="Gill Sans" charset="0"/>
              <a:cs typeface="Gill Sans" charset="0"/>
              <a:sym typeface="Gill Sans" charset="0"/>
            </a:endParaRPr>
          </a:p>
        </p:txBody>
      </p:sp>
      <p:sp>
        <p:nvSpPr>
          <p:cNvPr id="9" name="Title 1">
            <a:extLst>
              <a:ext uri="{FF2B5EF4-FFF2-40B4-BE49-F238E27FC236}">
                <a16:creationId xmlns:a16="http://schemas.microsoft.com/office/drawing/2014/main" id="{43A1941D-2C73-70D5-34E3-9CB427DCE40F}"/>
              </a:ext>
            </a:extLst>
          </p:cNvPr>
          <p:cNvSpPr txBox="1">
            <a:spLocks/>
          </p:cNvSpPr>
          <p:nvPr/>
        </p:nvSpPr>
        <p:spPr>
          <a:xfrm>
            <a:off x="1063255" y="2845951"/>
            <a:ext cx="10058401" cy="800219"/>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pPr algn="ctr"/>
            <a:r>
              <a:rPr lang="en-GB" sz="4000" b="1" noProof="0" dirty="0">
                <a:solidFill>
                  <a:schemeClr val="tx1">
                    <a:lumMod val="50000"/>
                  </a:schemeClr>
                </a:solidFill>
              </a:rPr>
              <a:t>Digital chemical reactions </a:t>
            </a:r>
          </a:p>
        </p:txBody>
      </p:sp>
      <p:sp>
        <p:nvSpPr>
          <p:cNvPr id="10" name="Rectangle 5">
            <a:extLst>
              <a:ext uri="{FF2B5EF4-FFF2-40B4-BE49-F238E27FC236}">
                <a16:creationId xmlns:a16="http://schemas.microsoft.com/office/drawing/2014/main" id="{6E629924-DFB7-529D-392A-BBA264469496}"/>
              </a:ext>
            </a:extLst>
          </p:cNvPr>
          <p:cNvSpPr>
            <a:spLocks/>
          </p:cNvSpPr>
          <p:nvPr/>
        </p:nvSpPr>
        <p:spPr bwMode="auto">
          <a:xfrm>
            <a:off x="284498" y="5127981"/>
            <a:ext cx="205386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65506" bIns="0">
            <a:spAutoFit/>
          </a:bodyPr>
          <a:lstStyle/>
          <a:p>
            <a:pPr marL="288803">
              <a:buSzPct val="77000"/>
            </a:pPr>
            <a:r>
              <a:rPr lang="en-GB" sz="2600" dirty="0">
                <a:solidFill>
                  <a:schemeClr val="tx1">
                    <a:lumMod val="50000"/>
                  </a:schemeClr>
                </a:solidFill>
                <a:latin typeface="Gill Sans" charset="0"/>
                <a:cs typeface="Gill Sans" charset="0"/>
                <a:sym typeface="Gill Sans" charset="0"/>
              </a:rPr>
              <a:t>June</a:t>
            </a:r>
            <a:r>
              <a:rPr lang="en-GB" sz="2600" noProof="0" dirty="0">
                <a:solidFill>
                  <a:schemeClr val="tx1">
                    <a:lumMod val="50000"/>
                  </a:schemeClr>
                </a:solidFill>
                <a:latin typeface="Gill Sans" charset="0"/>
                <a:cs typeface="Gill Sans" charset="0"/>
                <a:sym typeface="Gill Sans" charset="0"/>
              </a:rPr>
              <a:t> </a:t>
            </a:r>
            <a:r>
              <a:rPr lang="en-GB" sz="2600" dirty="0">
                <a:solidFill>
                  <a:schemeClr val="tx1">
                    <a:lumMod val="50000"/>
                  </a:schemeClr>
                </a:solidFill>
                <a:latin typeface="Gill Sans" charset="0"/>
                <a:cs typeface="Gill Sans" charset="0"/>
                <a:sym typeface="Gill Sans" charset="0"/>
              </a:rPr>
              <a:t>9</a:t>
            </a:r>
            <a:r>
              <a:rPr lang="en-GB" sz="2600" noProof="0" dirty="0">
                <a:solidFill>
                  <a:schemeClr val="tx1">
                    <a:lumMod val="50000"/>
                  </a:schemeClr>
                </a:solidFill>
                <a:latin typeface="Gill Sans" charset="0"/>
                <a:cs typeface="Gill Sans" charset="0"/>
                <a:sym typeface="Gill Sans" charset="0"/>
              </a:rPr>
              <a:t>, 2025</a:t>
            </a:r>
          </a:p>
        </p:txBody>
      </p:sp>
      <p:pic>
        <p:nvPicPr>
          <p:cNvPr id="3" name="Picture 2" descr="IUI Mixto de Síntesis Química y Catálisis Homogenea (ISQCH) | Universidad  de Zaragoza">
            <a:extLst>
              <a:ext uri="{FF2B5EF4-FFF2-40B4-BE49-F238E27FC236}">
                <a16:creationId xmlns:a16="http://schemas.microsoft.com/office/drawing/2014/main" id="{10F39FD7-3E82-0F6A-4ACC-8A28505E8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549F3C-C0D0-9DF9-94A6-955F875E2663}"/>
              </a:ext>
            </a:extLst>
          </p:cNvPr>
          <p:cNvSpPr/>
          <p:nvPr/>
        </p:nvSpPr>
        <p:spPr>
          <a:xfrm>
            <a:off x="0" y="5741171"/>
            <a:ext cx="12192000" cy="1168979"/>
          </a:xfrm>
          <a:prstGeom prst="rect">
            <a:avLst/>
          </a:prstGeom>
          <a:solidFill>
            <a:srgbClr val="9FC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Title 1">
            <a:extLst>
              <a:ext uri="{FF2B5EF4-FFF2-40B4-BE49-F238E27FC236}">
                <a16:creationId xmlns:a16="http://schemas.microsoft.com/office/drawing/2014/main" id="{91084AD4-BF44-18AB-8748-8F11B786B6DB}"/>
              </a:ext>
            </a:extLst>
          </p:cNvPr>
          <p:cNvSpPr txBox="1">
            <a:spLocks/>
          </p:cNvSpPr>
          <p:nvPr/>
        </p:nvSpPr>
        <p:spPr>
          <a:xfrm>
            <a:off x="284498" y="3618816"/>
            <a:ext cx="11046902" cy="923330"/>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US" sz="2400" b="1" dirty="0">
                <a:solidFill>
                  <a:schemeClr val="tx1">
                    <a:lumMod val="50000"/>
                  </a:schemeClr>
                </a:solidFill>
              </a:rPr>
              <a:t>I</a:t>
            </a:r>
            <a:r>
              <a:rPr lang="en-US" sz="2400" b="1" noProof="0" dirty="0" err="1">
                <a:solidFill>
                  <a:schemeClr val="tx1">
                    <a:lumMod val="50000"/>
                  </a:schemeClr>
                </a:solidFill>
              </a:rPr>
              <a:t>ntroduction</a:t>
            </a:r>
            <a:r>
              <a:rPr lang="en-US" sz="2400" b="1" dirty="0">
                <a:solidFill>
                  <a:schemeClr val="tx1">
                    <a:lumMod val="50000"/>
                  </a:schemeClr>
                </a:solidFill>
              </a:rPr>
              <a:t> </a:t>
            </a:r>
            <a:r>
              <a:rPr lang="en-US" sz="2400" b="1" noProof="0" dirty="0">
                <a:solidFill>
                  <a:schemeClr val="tx1">
                    <a:lumMod val="50000"/>
                  </a:schemeClr>
                </a:solidFill>
              </a:rPr>
              <a:t>to SMILES strings, SMARTS strings, using </a:t>
            </a:r>
            <a:r>
              <a:rPr lang="en-US" sz="2400" b="1" noProof="0" dirty="0" err="1">
                <a:solidFill>
                  <a:schemeClr val="tx1">
                    <a:lumMod val="50000"/>
                  </a:schemeClr>
                </a:solidFill>
              </a:rPr>
              <a:t>RDKit</a:t>
            </a:r>
            <a:r>
              <a:rPr lang="en-US" sz="2400" b="1" noProof="0" dirty="0">
                <a:solidFill>
                  <a:schemeClr val="tx1">
                    <a:lumMod val="50000"/>
                  </a:schemeClr>
                </a:solidFill>
              </a:rPr>
              <a:t> to set up digital reactions and automating reactions with multiple substrates</a:t>
            </a:r>
          </a:p>
        </p:txBody>
      </p:sp>
    </p:spTree>
    <p:extLst>
      <p:ext uri="{BB962C8B-B14F-4D97-AF65-F5344CB8AC3E}">
        <p14:creationId xmlns:p14="http://schemas.microsoft.com/office/powerpoint/2010/main" val="261081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1736B-800F-5D9C-9353-829E875354C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39BBA3E-E064-A436-88A1-221BC62E0F98}"/>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B1E8A355-E663-215C-C105-1BDCBD0CE7C9}"/>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92F2C6C2-227C-29C3-3B40-B684865DCFF5}"/>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10</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003FA803-8E19-EC5A-E9FD-E92FA0578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2E72E802-0FF6-B7FA-79C2-EB778A5CCB17}"/>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E92CA99D-3369-79B4-42F5-82B001B0E819}"/>
              </a:ext>
            </a:extLst>
          </p:cNvPr>
          <p:cNvSpPr txBox="1"/>
          <p:nvPr/>
        </p:nvSpPr>
        <p:spPr>
          <a:xfrm>
            <a:off x="284498" y="1245442"/>
            <a:ext cx="11616350" cy="5247590"/>
          </a:xfrm>
          <a:prstGeom prst="rect">
            <a:avLst/>
          </a:prstGeom>
          <a:noFill/>
        </p:spPr>
        <p:txBody>
          <a:bodyPr wrap="square">
            <a:spAutoFit/>
          </a:bodyPr>
          <a:lstStyle/>
          <a:p>
            <a:pPr>
              <a:buNone/>
            </a:pPr>
            <a:r>
              <a:rPr lang="en-US" sz="2400" b="1" dirty="0">
                <a:solidFill>
                  <a:srgbClr val="406D81"/>
                </a:solidFill>
                <a:latin typeface="Gill Sans"/>
              </a:rPr>
              <a:t>5. Disconnections</a:t>
            </a:r>
          </a:p>
          <a:p>
            <a:pPr>
              <a:buNone/>
            </a:pPr>
            <a:endParaRPr lang="en-US" sz="700" b="0" dirty="0">
              <a:solidFill>
                <a:srgbClr val="CCCCCC"/>
              </a:solidFill>
              <a:effectLst/>
              <a:latin typeface="Gill Sans"/>
            </a:endParaRPr>
          </a:p>
          <a:p>
            <a:pPr algn="just"/>
            <a:r>
              <a:rPr lang="en-US" sz="2000" dirty="0">
                <a:latin typeface="Gill Sans"/>
              </a:rPr>
              <a:t>The ‘</a:t>
            </a:r>
            <a:r>
              <a:rPr lang="en-US" sz="2000" b="1" dirty="0">
                <a:latin typeface="Gill Sans"/>
              </a:rPr>
              <a:t>.</a:t>
            </a:r>
            <a:r>
              <a:rPr lang="en-US" sz="2000" dirty="0">
                <a:latin typeface="Gill Sans"/>
              </a:rPr>
              <a:t>’ is used in SMILES to represent disconnections, the atoms on either side of the dot are explicitly not bonded to each other. The order in which ions or ligands are listed is arbitrary. </a:t>
            </a:r>
          </a:p>
          <a:p>
            <a:pPr algn="just"/>
            <a:endParaRPr lang="en-US" sz="2000" dirty="0">
              <a:latin typeface="Gill Sans"/>
            </a:endParaRPr>
          </a:p>
          <a:p>
            <a:pPr algn="just"/>
            <a:r>
              <a:rPr lang="en-US" sz="2000" dirty="0">
                <a:latin typeface="Gill Sans"/>
              </a:rPr>
              <a:t>		Sodium phenoxide: 	</a:t>
            </a:r>
            <a:r>
              <a:rPr lang="en-GB" sz="2000" kern="100" dirty="0">
                <a:solidFill>
                  <a:srgbClr val="00B050"/>
                </a:solidFill>
                <a:latin typeface="Gill Sans"/>
              </a:rPr>
              <a:t>[Na+].[O-]c1ccccc1	c1cc([O-].[Na+])ccc1</a:t>
            </a:r>
            <a:endParaRPr lang="en-US" sz="2000" dirty="0">
              <a:latin typeface="Gill Sans"/>
            </a:endParaRPr>
          </a:p>
          <a:p>
            <a:r>
              <a:rPr lang="en-US" sz="2000" dirty="0">
                <a:latin typeface="Gill Sans"/>
              </a:rPr>
              <a:t>		</a:t>
            </a:r>
          </a:p>
          <a:p>
            <a:endParaRPr lang="en-US" sz="2000" dirty="0">
              <a:latin typeface="Gill Sans"/>
            </a:endParaRPr>
          </a:p>
          <a:p>
            <a:endParaRPr lang="en-US" sz="2000" dirty="0">
              <a:latin typeface="Gill Sans"/>
            </a:endParaRPr>
          </a:p>
          <a:p>
            <a:r>
              <a:rPr lang="en-US" sz="2400" b="1" dirty="0">
                <a:solidFill>
                  <a:srgbClr val="406D81"/>
                </a:solidFill>
                <a:latin typeface="Gill Sans"/>
              </a:rPr>
              <a:t>6. Isomerism</a:t>
            </a:r>
          </a:p>
          <a:p>
            <a:endParaRPr lang="en-US" sz="700" dirty="0">
              <a:latin typeface="Gill Sans"/>
            </a:endParaRPr>
          </a:p>
          <a:p>
            <a:r>
              <a:rPr lang="en-US" sz="2000" dirty="0">
                <a:latin typeface="Gill Sans"/>
              </a:rPr>
              <a:t>SMILES provides for four types of specification which are so important to the molecular model that they are included even though they are outside the valence model. They are: </a:t>
            </a:r>
            <a:r>
              <a:rPr lang="en-US" sz="2000" b="1" dirty="0">
                <a:latin typeface="Gill Sans"/>
              </a:rPr>
              <a:t>isotopism</a:t>
            </a:r>
            <a:r>
              <a:rPr lang="en-US" sz="2000" dirty="0">
                <a:latin typeface="Gill Sans"/>
              </a:rPr>
              <a:t>, </a:t>
            </a:r>
            <a:r>
              <a:rPr lang="en-US" sz="2000" b="1" dirty="0">
                <a:latin typeface="Gill Sans"/>
              </a:rPr>
              <a:t>orientation about double bound</a:t>
            </a:r>
            <a:r>
              <a:rPr lang="en-US" sz="2000" dirty="0">
                <a:latin typeface="Gill Sans"/>
              </a:rPr>
              <a:t>, </a:t>
            </a:r>
            <a:r>
              <a:rPr lang="en-US" sz="2000" b="1" dirty="0">
                <a:latin typeface="Gill Sans"/>
              </a:rPr>
              <a:t>stereo specification</a:t>
            </a:r>
            <a:r>
              <a:rPr lang="en-US" sz="2000" dirty="0">
                <a:latin typeface="Gill Sans"/>
              </a:rPr>
              <a:t>, and (for reactions) </a:t>
            </a:r>
            <a:r>
              <a:rPr lang="en-US" sz="2000" b="1" dirty="0">
                <a:latin typeface="Gill Sans"/>
              </a:rPr>
              <a:t>reactant-product atom mapping</a:t>
            </a:r>
            <a:r>
              <a:rPr lang="en-US" sz="2000" dirty="0">
                <a:latin typeface="Gill Sans"/>
              </a:rPr>
              <a:t>. These are collectively known as “isomeric SMILES”.</a:t>
            </a:r>
          </a:p>
          <a:p>
            <a:endParaRPr lang="en-US" sz="2000" dirty="0">
              <a:latin typeface="Gill Sans"/>
            </a:endParaRPr>
          </a:p>
          <a:p>
            <a:r>
              <a:rPr lang="en-US" sz="2000" dirty="0">
                <a:latin typeface="Gill Sans"/>
                <a:hlinkClick r:id="rId5"/>
              </a:rPr>
              <a:t>https://www.daylight.com/meetings/summerschool98/course/dave/smiles-isomers.html</a:t>
            </a:r>
            <a:r>
              <a:rPr lang="en-US" sz="2000" dirty="0">
                <a:latin typeface="Gill Sans"/>
              </a:rPr>
              <a:t> </a:t>
            </a:r>
          </a:p>
        </p:txBody>
      </p:sp>
      <p:graphicFrame>
        <p:nvGraphicFramePr>
          <p:cNvPr id="2" name="Objeto 1">
            <a:extLst>
              <a:ext uri="{FF2B5EF4-FFF2-40B4-BE49-F238E27FC236}">
                <a16:creationId xmlns:a16="http://schemas.microsoft.com/office/drawing/2014/main" id="{2F60186F-EBCC-E137-694F-D64F7E70405F}"/>
              </a:ext>
            </a:extLst>
          </p:cNvPr>
          <p:cNvGraphicFramePr>
            <a:graphicFrameLocks noChangeAspect="1"/>
          </p:cNvGraphicFramePr>
          <p:nvPr>
            <p:extLst>
              <p:ext uri="{D42A27DB-BD31-4B8C-83A1-F6EECF244321}">
                <p14:modId xmlns:p14="http://schemas.microsoft.com/office/powerpoint/2010/main" val="2014899341"/>
              </p:ext>
            </p:extLst>
          </p:nvPr>
        </p:nvGraphicFramePr>
        <p:xfrm>
          <a:off x="10613029" y="2224933"/>
          <a:ext cx="1148441" cy="1093261"/>
        </p:xfrm>
        <a:graphic>
          <a:graphicData uri="http://schemas.openxmlformats.org/presentationml/2006/ole">
            <mc:AlternateContent xmlns:mc="http://schemas.openxmlformats.org/markup-compatibility/2006">
              <mc:Choice xmlns:v="urn:schemas-microsoft-com:vml" Requires="v">
                <p:oleObj name="CS ChemDraw Drawing" r:id="rId6" imgW="528651" imgH="502730" progId="ChemDraw.Document.6.0">
                  <p:embed/>
                </p:oleObj>
              </mc:Choice>
              <mc:Fallback>
                <p:oleObj name="CS ChemDraw Drawing" r:id="rId6" imgW="528651" imgH="502730" progId="ChemDraw.Document.6.0">
                  <p:embed/>
                  <p:pic>
                    <p:nvPicPr>
                      <p:cNvPr id="2" name="Objeto 1">
                        <a:extLst>
                          <a:ext uri="{FF2B5EF4-FFF2-40B4-BE49-F238E27FC236}">
                            <a16:creationId xmlns:a16="http://schemas.microsoft.com/office/drawing/2014/main" id="{2F60186F-EBCC-E137-694F-D64F7E70405F}"/>
                          </a:ext>
                        </a:extLst>
                      </p:cNvPr>
                      <p:cNvPicPr/>
                      <p:nvPr/>
                    </p:nvPicPr>
                    <p:blipFill>
                      <a:blip r:embed="rId7"/>
                      <a:stretch>
                        <a:fillRect/>
                      </a:stretch>
                    </p:blipFill>
                    <p:spPr>
                      <a:xfrm>
                        <a:off x="10613029" y="2224933"/>
                        <a:ext cx="1148441" cy="1093261"/>
                      </a:xfrm>
                      <a:prstGeom prst="rect">
                        <a:avLst/>
                      </a:prstGeom>
                    </p:spPr>
                  </p:pic>
                </p:oleObj>
              </mc:Fallback>
            </mc:AlternateContent>
          </a:graphicData>
        </a:graphic>
      </p:graphicFrame>
    </p:spTree>
    <p:extLst>
      <p:ext uri="{BB962C8B-B14F-4D97-AF65-F5344CB8AC3E}">
        <p14:creationId xmlns:p14="http://schemas.microsoft.com/office/powerpoint/2010/main" val="40448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A953D-213D-E366-EC05-6303E9A5B32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2D9C7A7-FC65-7330-4264-F2098FD5493E}"/>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SMILES</a:t>
            </a:r>
          </a:p>
        </p:txBody>
      </p:sp>
      <p:pic>
        <p:nvPicPr>
          <p:cNvPr id="6" name="Picture 5" descr="A picture containing arrow&#10;&#10;Description automatically generated">
            <a:extLst>
              <a:ext uri="{FF2B5EF4-FFF2-40B4-BE49-F238E27FC236}">
                <a16:creationId xmlns:a16="http://schemas.microsoft.com/office/drawing/2014/main" id="{B0CB02B0-BDF1-71DD-9053-3633889C3995}"/>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97CB2666-81B8-2B40-0508-990F580034C1}"/>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11</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476ED564-37E0-2079-03D8-DCDD369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a:extLst>
              <a:ext uri="{FF2B5EF4-FFF2-40B4-BE49-F238E27FC236}">
                <a16:creationId xmlns:a16="http://schemas.microsoft.com/office/drawing/2014/main" id="{06831DD4-DD00-5BB8-AFEF-AE428198526D}"/>
              </a:ext>
            </a:extLst>
          </p:cNvPr>
          <p:cNvSpPr>
            <a:spLocks/>
          </p:cNvSpPr>
          <p:nvPr/>
        </p:nvSpPr>
        <p:spPr bwMode="auto">
          <a:xfrm>
            <a:off x="323499" y="1793997"/>
            <a:ext cx="6101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Data</a:t>
            </a:r>
          </a:p>
        </p:txBody>
      </p:sp>
      <p:pic>
        <p:nvPicPr>
          <p:cNvPr id="24" name="Gráfico 23" descr="Base de datos con relleno sólido">
            <a:extLst>
              <a:ext uri="{FF2B5EF4-FFF2-40B4-BE49-F238E27FC236}">
                <a16:creationId xmlns:a16="http://schemas.microsoft.com/office/drawing/2014/main" id="{A65B8FEA-0B28-8996-5F6D-03753BDA2D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10" y="2304670"/>
            <a:ext cx="914400" cy="914400"/>
          </a:xfrm>
          <a:prstGeom prst="rect">
            <a:avLst/>
          </a:prstGeom>
        </p:spPr>
      </p:pic>
      <p:pic>
        <p:nvPicPr>
          <p:cNvPr id="25" name="Gráfico 24" descr="Base de datos con relleno sólido">
            <a:extLst>
              <a:ext uri="{FF2B5EF4-FFF2-40B4-BE49-F238E27FC236}">
                <a16:creationId xmlns:a16="http://schemas.microsoft.com/office/drawing/2014/main" id="{80774683-B7A1-FA79-B27E-56C6935719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281" y="2304670"/>
            <a:ext cx="914400" cy="914400"/>
          </a:xfrm>
          <a:prstGeom prst="rect">
            <a:avLst/>
          </a:prstGeom>
        </p:spPr>
      </p:pic>
      <p:sp>
        <p:nvSpPr>
          <p:cNvPr id="27" name="CuadroTexto 26">
            <a:extLst>
              <a:ext uri="{FF2B5EF4-FFF2-40B4-BE49-F238E27FC236}">
                <a16:creationId xmlns:a16="http://schemas.microsoft.com/office/drawing/2014/main" id="{49D8584D-28BA-B543-40CF-38CD3A25BDA3}"/>
              </a:ext>
            </a:extLst>
          </p:cNvPr>
          <p:cNvSpPr txBox="1"/>
          <p:nvPr/>
        </p:nvSpPr>
        <p:spPr>
          <a:xfrm>
            <a:off x="119744" y="3297643"/>
            <a:ext cx="3167742" cy="506292"/>
          </a:xfrm>
          <a:prstGeom prst="rect">
            <a:avLst/>
          </a:prstGeom>
          <a:noFill/>
        </p:spPr>
        <p:txBody>
          <a:bodyPr wrap="square">
            <a:spAutoFit/>
          </a:bodyPr>
          <a:lstStyle/>
          <a:p>
            <a:pPr>
              <a:lnSpc>
                <a:spcPct val="150000"/>
              </a:lnSpc>
            </a:pPr>
            <a:r>
              <a:rPr lang="en-GB" sz="2000" noProof="0" dirty="0">
                <a:latin typeface="Gill Sans"/>
              </a:rPr>
              <a:t>Data representations:</a:t>
            </a:r>
          </a:p>
        </p:txBody>
      </p:sp>
      <p:cxnSp>
        <p:nvCxnSpPr>
          <p:cNvPr id="28" name="Straight Connector 3">
            <a:extLst>
              <a:ext uri="{FF2B5EF4-FFF2-40B4-BE49-F238E27FC236}">
                <a16:creationId xmlns:a16="http://schemas.microsoft.com/office/drawing/2014/main" id="{371C2AE4-F1EE-FC94-8C10-DF39149FF8ED}"/>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30" name="CuadroTexto 29">
            <a:extLst>
              <a:ext uri="{FF2B5EF4-FFF2-40B4-BE49-F238E27FC236}">
                <a16:creationId xmlns:a16="http://schemas.microsoft.com/office/drawing/2014/main" id="{354C0B22-F672-A19C-69EA-D3FEF76A5B82}"/>
              </a:ext>
            </a:extLst>
          </p:cNvPr>
          <p:cNvSpPr txBox="1"/>
          <p:nvPr/>
        </p:nvSpPr>
        <p:spPr>
          <a:xfrm>
            <a:off x="356748" y="3897836"/>
            <a:ext cx="1698170"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SMILES</a:t>
            </a:r>
            <a:endParaRPr lang="en-GB" noProof="0" dirty="0"/>
          </a:p>
        </p:txBody>
      </p:sp>
      <p:sp>
        <p:nvSpPr>
          <p:cNvPr id="32" name="CuadroTexto 31">
            <a:extLst>
              <a:ext uri="{FF2B5EF4-FFF2-40B4-BE49-F238E27FC236}">
                <a16:creationId xmlns:a16="http://schemas.microsoft.com/office/drawing/2014/main" id="{B715E7FD-7D13-4863-C07D-087D8A2E2E54}"/>
              </a:ext>
            </a:extLst>
          </p:cNvPr>
          <p:cNvSpPr txBox="1"/>
          <p:nvPr/>
        </p:nvSpPr>
        <p:spPr>
          <a:xfrm>
            <a:off x="356748" y="4304869"/>
            <a:ext cx="2241861"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Fingerprints</a:t>
            </a:r>
            <a:endParaRPr lang="en-GB" noProof="0" dirty="0">
              <a:solidFill>
                <a:srgbClr val="DBDBDB"/>
              </a:solidFill>
            </a:endParaRPr>
          </a:p>
        </p:txBody>
      </p:sp>
      <p:sp>
        <p:nvSpPr>
          <p:cNvPr id="34" name="CuadroTexto 33">
            <a:extLst>
              <a:ext uri="{FF2B5EF4-FFF2-40B4-BE49-F238E27FC236}">
                <a16:creationId xmlns:a16="http://schemas.microsoft.com/office/drawing/2014/main" id="{EC600E76-940A-85F9-F4EB-143124417F01}"/>
              </a:ext>
            </a:extLst>
          </p:cNvPr>
          <p:cNvSpPr txBox="1"/>
          <p:nvPr/>
        </p:nvSpPr>
        <p:spPr>
          <a:xfrm>
            <a:off x="356748" y="4711902"/>
            <a:ext cx="1718474"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Graphs</a:t>
            </a:r>
            <a:endParaRPr lang="en-GB" noProof="0" dirty="0">
              <a:solidFill>
                <a:srgbClr val="DBDBDB"/>
              </a:solidFill>
            </a:endParaRPr>
          </a:p>
        </p:txBody>
      </p:sp>
      <p:sp>
        <p:nvSpPr>
          <p:cNvPr id="36" name="CuadroTexto 35">
            <a:extLst>
              <a:ext uri="{FF2B5EF4-FFF2-40B4-BE49-F238E27FC236}">
                <a16:creationId xmlns:a16="http://schemas.microsoft.com/office/drawing/2014/main" id="{B698B91A-D955-E619-1256-EECB4FC9C026}"/>
              </a:ext>
            </a:extLst>
          </p:cNvPr>
          <p:cNvSpPr txBox="1"/>
          <p:nvPr/>
        </p:nvSpPr>
        <p:spPr>
          <a:xfrm>
            <a:off x="348584" y="5118935"/>
            <a:ext cx="2996643"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3D representations</a:t>
            </a:r>
            <a:endParaRPr lang="en-GB" sz="2000" noProof="0" dirty="0">
              <a:solidFill>
                <a:srgbClr val="DBDBDB"/>
              </a:solidFill>
            </a:endParaRPr>
          </a:p>
        </p:txBody>
      </p:sp>
      <p:sp>
        <p:nvSpPr>
          <p:cNvPr id="4" name="CuadroTexto 3">
            <a:extLst>
              <a:ext uri="{FF2B5EF4-FFF2-40B4-BE49-F238E27FC236}">
                <a16:creationId xmlns:a16="http://schemas.microsoft.com/office/drawing/2014/main" id="{F7CD67C3-F616-C336-417C-888442862F28}"/>
              </a:ext>
            </a:extLst>
          </p:cNvPr>
          <p:cNvSpPr txBox="1"/>
          <p:nvPr/>
        </p:nvSpPr>
        <p:spPr>
          <a:xfrm>
            <a:off x="3132718" y="2379708"/>
            <a:ext cx="7425418" cy="400110"/>
          </a:xfrm>
          <a:prstGeom prst="rect">
            <a:avLst/>
          </a:prstGeom>
          <a:noFill/>
        </p:spPr>
        <p:txBody>
          <a:bodyPr wrap="square">
            <a:spAutoFit/>
          </a:bodyPr>
          <a:lstStyle/>
          <a:p>
            <a:r>
              <a:rPr lang="en-GB" sz="2000" noProof="0" dirty="0">
                <a:latin typeface="Gill Sans"/>
                <a:hlinkClick r:id="rId7"/>
              </a:rPr>
              <a:t>https://www.daylight.com/dayhtml/doc/theory/theory.smiles.html</a:t>
            </a:r>
            <a:endParaRPr lang="en-GB" sz="2000" noProof="0" dirty="0">
              <a:latin typeface="Gill Sans"/>
            </a:endParaRPr>
          </a:p>
        </p:txBody>
      </p:sp>
      <p:sp>
        <p:nvSpPr>
          <p:cNvPr id="9" name="Rectángulo 8">
            <a:extLst>
              <a:ext uri="{FF2B5EF4-FFF2-40B4-BE49-F238E27FC236}">
                <a16:creationId xmlns:a16="http://schemas.microsoft.com/office/drawing/2014/main" id="{78D96641-6C2A-544F-F5CF-6EC7D92ABEB5}"/>
              </a:ext>
            </a:extLst>
          </p:cNvPr>
          <p:cNvSpPr/>
          <p:nvPr/>
        </p:nvSpPr>
        <p:spPr>
          <a:xfrm>
            <a:off x="2778385" y="1485900"/>
            <a:ext cx="8259729" cy="5075238"/>
          </a:xfrm>
          <a:prstGeom prst="rect">
            <a:avLst/>
          </a:prstGeom>
          <a:noFill/>
          <a:ln>
            <a:solidFill>
              <a:srgbClr val="1048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tangle 5">
            <a:extLst>
              <a:ext uri="{FF2B5EF4-FFF2-40B4-BE49-F238E27FC236}">
                <a16:creationId xmlns:a16="http://schemas.microsoft.com/office/drawing/2014/main" id="{59827A98-13CB-5921-DC49-67D0202FEDC7}"/>
              </a:ext>
            </a:extLst>
          </p:cNvPr>
          <p:cNvSpPr>
            <a:spLocks/>
          </p:cNvSpPr>
          <p:nvPr/>
        </p:nvSpPr>
        <p:spPr bwMode="auto">
          <a:xfrm>
            <a:off x="2995752" y="1302690"/>
            <a:ext cx="5290076" cy="30777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SMILES</a:t>
            </a:r>
            <a:r>
              <a:rPr lang="en-GB" sz="2000" b="1" noProof="0" dirty="0">
                <a:latin typeface="Gill Sans"/>
                <a:cs typeface="Gill Sans" charset="0"/>
                <a:sym typeface="Gill Sans" charset="0"/>
              </a:rPr>
              <a:t>: </a:t>
            </a:r>
            <a:r>
              <a:rPr lang="en-GB" sz="1800" b="1" noProof="0" dirty="0">
                <a:effectLst/>
                <a:latin typeface="Gill Sans"/>
                <a:ea typeface="Aptos" panose="020B0004020202020204" pitchFamily="34" charset="0"/>
              </a:rPr>
              <a:t>Simplified Molecular Input Line Entry System</a:t>
            </a:r>
            <a:endParaRPr lang="en-GB" sz="2000" b="1" noProof="0" dirty="0">
              <a:latin typeface="Gill Sans"/>
              <a:cs typeface="Gill Sans" charset="0"/>
              <a:sym typeface="Gill Sans" charset="0"/>
            </a:endParaRPr>
          </a:p>
        </p:txBody>
      </p:sp>
      <p:sp>
        <p:nvSpPr>
          <p:cNvPr id="22" name="CuadroTexto 21">
            <a:extLst>
              <a:ext uri="{FF2B5EF4-FFF2-40B4-BE49-F238E27FC236}">
                <a16:creationId xmlns:a16="http://schemas.microsoft.com/office/drawing/2014/main" id="{1C9EDFA2-344D-3046-7A9C-3ED8EF0BBEE2}"/>
              </a:ext>
            </a:extLst>
          </p:cNvPr>
          <p:cNvSpPr txBox="1"/>
          <p:nvPr/>
        </p:nvSpPr>
        <p:spPr>
          <a:xfrm>
            <a:off x="3132718" y="3403825"/>
            <a:ext cx="8899070" cy="400110"/>
          </a:xfrm>
          <a:prstGeom prst="rect">
            <a:avLst/>
          </a:prstGeom>
          <a:noFill/>
        </p:spPr>
        <p:txBody>
          <a:bodyPr wrap="square">
            <a:spAutoFit/>
          </a:bodyPr>
          <a:lstStyle/>
          <a:p>
            <a:r>
              <a:rPr lang="en-GB" sz="2000" noProof="0" dirty="0">
                <a:latin typeface="Gill Sans"/>
                <a:hlinkClick r:id="rId8"/>
              </a:rPr>
              <a:t>https://cdb.ics.uci.edu/cgibin/Smi2DepictWeb.py</a:t>
            </a:r>
            <a:r>
              <a:rPr lang="en-GB" sz="2000" noProof="0" dirty="0">
                <a:latin typeface="Gill Sans"/>
              </a:rPr>
              <a:t> </a:t>
            </a:r>
          </a:p>
        </p:txBody>
      </p:sp>
      <p:sp>
        <p:nvSpPr>
          <p:cNvPr id="29" name="CuadroTexto 28">
            <a:extLst>
              <a:ext uri="{FF2B5EF4-FFF2-40B4-BE49-F238E27FC236}">
                <a16:creationId xmlns:a16="http://schemas.microsoft.com/office/drawing/2014/main" id="{423FEF6F-5BBE-8FA9-96B6-E7AFC11480F5}"/>
              </a:ext>
            </a:extLst>
          </p:cNvPr>
          <p:cNvSpPr txBox="1"/>
          <p:nvPr/>
        </p:nvSpPr>
        <p:spPr>
          <a:xfrm>
            <a:off x="3025528" y="3019821"/>
            <a:ext cx="3678255" cy="400110"/>
          </a:xfrm>
          <a:prstGeom prst="rect">
            <a:avLst/>
          </a:prstGeom>
          <a:noFill/>
        </p:spPr>
        <p:txBody>
          <a:bodyPr wrap="square">
            <a:spAutoFit/>
          </a:bodyPr>
          <a:lstStyle/>
          <a:p>
            <a:r>
              <a:rPr lang="en-GB" sz="2000" noProof="0" dirty="0">
                <a:latin typeface="Gill Sans"/>
              </a:rPr>
              <a:t>- Online SMILES generators:</a:t>
            </a:r>
          </a:p>
        </p:txBody>
      </p:sp>
      <p:sp>
        <p:nvSpPr>
          <p:cNvPr id="31" name="CuadroTexto 30">
            <a:extLst>
              <a:ext uri="{FF2B5EF4-FFF2-40B4-BE49-F238E27FC236}">
                <a16:creationId xmlns:a16="http://schemas.microsoft.com/office/drawing/2014/main" id="{8A5CAC47-5350-CE3B-B251-EEC65B31D970}"/>
              </a:ext>
            </a:extLst>
          </p:cNvPr>
          <p:cNvSpPr txBox="1"/>
          <p:nvPr/>
        </p:nvSpPr>
        <p:spPr>
          <a:xfrm>
            <a:off x="3026592" y="1939581"/>
            <a:ext cx="5733928" cy="400110"/>
          </a:xfrm>
          <a:prstGeom prst="rect">
            <a:avLst/>
          </a:prstGeom>
          <a:noFill/>
        </p:spPr>
        <p:txBody>
          <a:bodyPr wrap="square">
            <a:spAutoFit/>
          </a:bodyPr>
          <a:lstStyle/>
          <a:p>
            <a:r>
              <a:rPr lang="en-GB" sz="2000" noProof="0" dirty="0">
                <a:latin typeface="Gill Sans"/>
              </a:rPr>
              <a:t>- Information about SMILES notation:</a:t>
            </a:r>
          </a:p>
        </p:txBody>
      </p:sp>
      <p:sp>
        <p:nvSpPr>
          <p:cNvPr id="10" name="CuadroTexto 9">
            <a:extLst>
              <a:ext uri="{FF2B5EF4-FFF2-40B4-BE49-F238E27FC236}">
                <a16:creationId xmlns:a16="http://schemas.microsoft.com/office/drawing/2014/main" id="{0B7B3949-C160-C636-8ECF-7402321DA200}"/>
              </a:ext>
            </a:extLst>
          </p:cNvPr>
          <p:cNvSpPr txBox="1"/>
          <p:nvPr/>
        </p:nvSpPr>
        <p:spPr>
          <a:xfrm>
            <a:off x="3107324" y="4437302"/>
            <a:ext cx="6094070" cy="400110"/>
          </a:xfrm>
          <a:prstGeom prst="rect">
            <a:avLst/>
          </a:prstGeom>
          <a:noFill/>
        </p:spPr>
        <p:txBody>
          <a:bodyPr wrap="square">
            <a:spAutoFit/>
          </a:bodyPr>
          <a:lstStyle/>
          <a:p>
            <a:r>
              <a:rPr lang="es-ES" sz="2000" dirty="0">
                <a:latin typeface="Gill Sans"/>
                <a:hlinkClick r:id="rId9"/>
              </a:rPr>
              <a:t>https://www.leskoff.com/s01812-0</a:t>
            </a:r>
            <a:r>
              <a:rPr lang="es-ES" sz="2000" dirty="0">
                <a:latin typeface="Gill Sans"/>
              </a:rPr>
              <a:t> </a:t>
            </a:r>
          </a:p>
        </p:txBody>
      </p:sp>
      <p:sp>
        <p:nvSpPr>
          <p:cNvPr id="13" name="CuadroTexto 12">
            <a:extLst>
              <a:ext uri="{FF2B5EF4-FFF2-40B4-BE49-F238E27FC236}">
                <a16:creationId xmlns:a16="http://schemas.microsoft.com/office/drawing/2014/main" id="{BDE59713-BEA5-F86C-903C-FCE425397677}"/>
              </a:ext>
            </a:extLst>
          </p:cNvPr>
          <p:cNvSpPr txBox="1"/>
          <p:nvPr/>
        </p:nvSpPr>
        <p:spPr>
          <a:xfrm>
            <a:off x="3045638" y="4037192"/>
            <a:ext cx="6094070" cy="400110"/>
          </a:xfrm>
          <a:prstGeom prst="rect">
            <a:avLst/>
          </a:prstGeom>
          <a:noFill/>
        </p:spPr>
        <p:txBody>
          <a:bodyPr wrap="square">
            <a:spAutoFit/>
          </a:bodyPr>
          <a:lstStyle/>
          <a:p>
            <a:r>
              <a:rPr lang="en-GB" sz="2000" noProof="0" dirty="0">
                <a:latin typeface="Gill Sans"/>
              </a:rPr>
              <a:t>- Online </a:t>
            </a:r>
            <a:r>
              <a:rPr lang="en-US" sz="2000" dirty="0">
                <a:latin typeface="Gill Sans"/>
              </a:rPr>
              <a:t>canonicalized </a:t>
            </a:r>
            <a:r>
              <a:rPr lang="en-GB" sz="2000" noProof="0" dirty="0">
                <a:latin typeface="Gill Sans"/>
              </a:rPr>
              <a:t>SMILES generators:</a:t>
            </a:r>
          </a:p>
        </p:txBody>
      </p:sp>
    </p:spTree>
    <p:extLst>
      <p:ext uri="{BB962C8B-B14F-4D97-AF65-F5344CB8AC3E}">
        <p14:creationId xmlns:p14="http://schemas.microsoft.com/office/powerpoint/2010/main" val="3702799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8E9CD-D3BB-91BC-39E4-DBD0A7B3ED8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C72DA58-F8EF-8F3D-D71F-3DFC103263FD}"/>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SMILES</a:t>
            </a:r>
          </a:p>
        </p:txBody>
      </p:sp>
      <p:pic>
        <p:nvPicPr>
          <p:cNvPr id="6" name="Picture 5" descr="A picture containing arrow&#10;&#10;Description automatically generated">
            <a:extLst>
              <a:ext uri="{FF2B5EF4-FFF2-40B4-BE49-F238E27FC236}">
                <a16:creationId xmlns:a16="http://schemas.microsoft.com/office/drawing/2014/main" id="{FD5F9F5E-A1C7-98B5-ADEF-B0BCCF3778DA}"/>
              </a:ext>
            </a:extLst>
          </p:cNvPr>
          <p:cNvPicPr>
            <a:picLocks noChangeAspect="1"/>
          </p:cNvPicPr>
          <p:nvPr/>
        </p:nvPicPr>
        <p:blipFill>
          <a:blip r:embed="rId5"/>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9FE0AD80-7BD8-5A85-6250-4E9E029E7352}"/>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12</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A18B0CDA-219F-C7DC-066B-946217C0E6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a:extLst>
              <a:ext uri="{FF2B5EF4-FFF2-40B4-BE49-F238E27FC236}">
                <a16:creationId xmlns:a16="http://schemas.microsoft.com/office/drawing/2014/main" id="{6F7AE724-04D3-2E02-1417-46DC3459081F}"/>
              </a:ext>
            </a:extLst>
          </p:cNvPr>
          <p:cNvSpPr>
            <a:spLocks/>
          </p:cNvSpPr>
          <p:nvPr/>
        </p:nvSpPr>
        <p:spPr bwMode="auto">
          <a:xfrm>
            <a:off x="323499" y="1793997"/>
            <a:ext cx="6101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Data</a:t>
            </a:r>
          </a:p>
        </p:txBody>
      </p:sp>
      <p:pic>
        <p:nvPicPr>
          <p:cNvPr id="24" name="Gráfico 23" descr="Base de datos con relleno sólido">
            <a:extLst>
              <a:ext uri="{FF2B5EF4-FFF2-40B4-BE49-F238E27FC236}">
                <a16:creationId xmlns:a16="http://schemas.microsoft.com/office/drawing/2014/main" id="{F3031592-8871-F51B-B980-92BFCF772A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10" y="2304670"/>
            <a:ext cx="914400" cy="914400"/>
          </a:xfrm>
          <a:prstGeom prst="rect">
            <a:avLst/>
          </a:prstGeom>
        </p:spPr>
      </p:pic>
      <p:pic>
        <p:nvPicPr>
          <p:cNvPr id="25" name="Gráfico 24" descr="Base de datos con relleno sólido">
            <a:extLst>
              <a:ext uri="{FF2B5EF4-FFF2-40B4-BE49-F238E27FC236}">
                <a16:creationId xmlns:a16="http://schemas.microsoft.com/office/drawing/2014/main" id="{8762F8A9-C2B7-3ED0-4E50-D42EC5F887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2281" y="2304670"/>
            <a:ext cx="914400" cy="914400"/>
          </a:xfrm>
          <a:prstGeom prst="rect">
            <a:avLst/>
          </a:prstGeom>
        </p:spPr>
      </p:pic>
      <p:sp>
        <p:nvSpPr>
          <p:cNvPr id="27" name="CuadroTexto 26">
            <a:extLst>
              <a:ext uri="{FF2B5EF4-FFF2-40B4-BE49-F238E27FC236}">
                <a16:creationId xmlns:a16="http://schemas.microsoft.com/office/drawing/2014/main" id="{A9853F09-3E8A-545D-4B17-F2D999FCE998}"/>
              </a:ext>
            </a:extLst>
          </p:cNvPr>
          <p:cNvSpPr txBox="1"/>
          <p:nvPr/>
        </p:nvSpPr>
        <p:spPr>
          <a:xfrm>
            <a:off x="119744" y="3297643"/>
            <a:ext cx="3167742" cy="506292"/>
          </a:xfrm>
          <a:prstGeom prst="rect">
            <a:avLst/>
          </a:prstGeom>
          <a:noFill/>
        </p:spPr>
        <p:txBody>
          <a:bodyPr wrap="square">
            <a:spAutoFit/>
          </a:bodyPr>
          <a:lstStyle/>
          <a:p>
            <a:pPr>
              <a:lnSpc>
                <a:spcPct val="150000"/>
              </a:lnSpc>
            </a:pPr>
            <a:r>
              <a:rPr lang="en-GB" sz="2000" noProof="0" dirty="0">
                <a:latin typeface="Gill Sans"/>
              </a:rPr>
              <a:t>Data representations:</a:t>
            </a:r>
          </a:p>
        </p:txBody>
      </p:sp>
      <p:cxnSp>
        <p:nvCxnSpPr>
          <p:cNvPr id="28" name="Straight Connector 3">
            <a:extLst>
              <a:ext uri="{FF2B5EF4-FFF2-40B4-BE49-F238E27FC236}">
                <a16:creationId xmlns:a16="http://schemas.microsoft.com/office/drawing/2014/main" id="{70E8610C-8955-1AE0-6089-078FDD92A60A}"/>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30" name="CuadroTexto 29">
            <a:extLst>
              <a:ext uri="{FF2B5EF4-FFF2-40B4-BE49-F238E27FC236}">
                <a16:creationId xmlns:a16="http://schemas.microsoft.com/office/drawing/2014/main" id="{9BBE7085-8D6B-9149-C1DA-334819358905}"/>
              </a:ext>
            </a:extLst>
          </p:cNvPr>
          <p:cNvSpPr txBox="1"/>
          <p:nvPr/>
        </p:nvSpPr>
        <p:spPr>
          <a:xfrm>
            <a:off x="356748" y="3897836"/>
            <a:ext cx="1698170"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SMILES</a:t>
            </a:r>
            <a:endParaRPr lang="en-GB" noProof="0" dirty="0"/>
          </a:p>
        </p:txBody>
      </p:sp>
      <p:sp>
        <p:nvSpPr>
          <p:cNvPr id="32" name="CuadroTexto 31">
            <a:extLst>
              <a:ext uri="{FF2B5EF4-FFF2-40B4-BE49-F238E27FC236}">
                <a16:creationId xmlns:a16="http://schemas.microsoft.com/office/drawing/2014/main" id="{B1207009-C0C4-221D-9192-F4B1B1AC9924}"/>
              </a:ext>
            </a:extLst>
          </p:cNvPr>
          <p:cNvSpPr txBox="1"/>
          <p:nvPr/>
        </p:nvSpPr>
        <p:spPr>
          <a:xfrm>
            <a:off x="356748" y="4304869"/>
            <a:ext cx="2241861"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Fingerprints</a:t>
            </a:r>
            <a:endParaRPr lang="en-GB" noProof="0" dirty="0">
              <a:solidFill>
                <a:srgbClr val="DBDBDB"/>
              </a:solidFill>
            </a:endParaRPr>
          </a:p>
        </p:txBody>
      </p:sp>
      <p:sp>
        <p:nvSpPr>
          <p:cNvPr id="34" name="CuadroTexto 33">
            <a:extLst>
              <a:ext uri="{FF2B5EF4-FFF2-40B4-BE49-F238E27FC236}">
                <a16:creationId xmlns:a16="http://schemas.microsoft.com/office/drawing/2014/main" id="{05C550DC-B4B1-182F-D3BB-DE92ED401568}"/>
              </a:ext>
            </a:extLst>
          </p:cNvPr>
          <p:cNvSpPr txBox="1"/>
          <p:nvPr/>
        </p:nvSpPr>
        <p:spPr>
          <a:xfrm>
            <a:off x="356748" y="4711902"/>
            <a:ext cx="1718474"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Graphs</a:t>
            </a:r>
            <a:endParaRPr lang="en-GB" noProof="0" dirty="0">
              <a:solidFill>
                <a:srgbClr val="DBDBDB"/>
              </a:solidFill>
            </a:endParaRPr>
          </a:p>
        </p:txBody>
      </p:sp>
      <p:sp>
        <p:nvSpPr>
          <p:cNvPr id="36" name="CuadroTexto 35">
            <a:extLst>
              <a:ext uri="{FF2B5EF4-FFF2-40B4-BE49-F238E27FC236}">
                <a16:creationId xmlns:a16="http://schemas.microsoft.com/office/drawing/2014/main" id="{D29A94B1-2ADA-18DF-40BA-93072EA592A1}"/>
              </a:ext>
            </a:extLst>
          </p:cNvPr>
          <p:cNvSpPr txBox="1"/>
          <p:nvPr/>
        </p:nvSpPr>
        <p:spPr>
          <a:xfrm>
            <a:off x="348584" y="5118935"/>
            <a:ext cx="2996643"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3D representations</a:t>
            </a:r>
            <a:endParaRPr lang="en-GB" sz="2000" noProof="0" dirty="0">
              <a:solidFill>
                <a:srgbClr val="DBDBDB"/>
              </a:solidFill>
            </a:endParaRPr>
          </a:p>
        </p:txBody>
      </p:sp>
      <p:sp>
        <p:nvSpPr>
          <p:cNvPr id="4" name="CuadroTexto 3">
            <a:extLst>
              <a:ext uri="{FF2B5EF4-FFF2-40B4-BE49-F238E27FC236}">
                <a16:creationId xmlns:a16="http://schemas.microsoft.com/office/drawing/2014/main" id="{B80EB7DB-94E9-0A9C-ACC3-9E742E029902}"/>
              </a:ext>
            </a:extLst>
          </p:cNvPr>
          <p:cNvSpPr txBox="1"/>
          <p:nvPr/>
        </p:nvSpPr>
        <p:spPr>
          <a:xfrm>
            <a:off x="3016397" y="4768915"/>
            <a:ext cx="7425418" cy="400110"/>
          </a:xfrm>
          <a:prstGeom prst="rect">
            <a:avLst/>
          </a:prstGeom>
          <a:noFill/>
        </p:spPr>
        <p:txBody>
          <a:bodyPr wrap="square">
            <a:spAutoFit/>
          </a:bodyPr>
          <a:lstStyle/>
          <a:p>
            <a:r>
              <a:rPr lang="en-GB" sz="2000" noProof="0" dirty="0">
                <a:latin typeface="Gill Sans"/>
                <a:hlinkClick r:id="rId9"/>
              </a:rPr>
              <a:t>https://www.daylight.com/dayhtml/doc/theory/theory.smiles.html</a:t>
            </a:r>
            <a:endParaRPr lang="en-GB" sz="2000" noProof="0" dirty="0">
              <a:latin typeface="Gill Sans"/>
            </a:endParaRPr>
          </a:p>
        </p:txBody>
      </p:sp>
      <p:sp>
        <p:nvSpPr>
          <p:cNvPr id="9" name="Rectángulo 8">
            <a:extLst>
              <a:ext uri="{FF2B5EF4-FFF2-40B4-BE49-F238E27FC236}">
                <a16:creationId xmlns:a16="http://schemas.microsoft.com/office/drawing/2014/main" id="{A45ABCF7-C82E-5C63-4F8C-0A2C940BB482}"/>
              </a:ext>
            </a:extLst>
          </p:cNvPr>
          <p:cNvSpPr/>
          <p:nvPr/>
        </p:nvSpPr>
        <p:spPr>
          <a:xfrm>
            <a:off x="2778385" y="1485900"/>
            <a:ext cx="8259729" cy="5075238"/>
          </a:xfrm>
          <a:prstGeom prst="rect">
            <a:avLst/>
          </a:prstGeom>
          <a:noFill/>
          <a:ln>
            <a:solidFill>
              <a:srgbClr val="1048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tangle 5">
            <a:extLst>
              <a:ext uri="{FF2B5EF4-FFF2-40B4-BE49-F238E27FC236}">
                <a16:creationId xmlns:a16="http://schemas.microsoft.com/office/drawing/2014/main" id="{7397E9C2-D69C-36EB-BFD2-0293D941100F}"/>
              </a:ext>
            </a:extLst>
          </p:cNvPr>
          <p:cNvSpPr>
            <a:spLocks/>
          </p:cNvSpPr>
          <p:nvPr/>
        </p:nvSpPr>
        <p:spPr bwMode="auto">
          <a:xfrm>
            <a:off x="2995752" y="1302690"/>
            <a:ext cx="5290076" cy="30777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SMILES</a:t>
            </a:r>
            <a:r>
              <a:rPr lang="en-GB" sz="2000" b="1" noProof="0" dirty="0">
                <a:latin typeface="Gill Sans"/>
                <a:cs typeface="Gill Sans" charset="0"/>
                <a:sym typeface="Gill Sans" charset="0"/>
              </a:rPr>
              <a:t>: </a:t>
            </a:r>
            <a:r>
              <a:rPr lang="en-GB" sz="1800" b="1" noProof="0" dirty="0">
                <a:effectLst/>
                <a:latin typeface="Gill Sans"/>
                <a:ea typeface="Aptos" panose="020B0004020202020204" pitchFamily="34" charset="0"/>
              </a:rPr>
              <a:t>Simplified Molecular Input Line Entry System</a:t>
            </a:r>
            <a:endParaRPr lang="en-GB" sz="2000" b="1" noProof="0" dirty="0">
              <a:latin typeface="Gill Sans"/>
              <a:cs typeface="Gill Sans" charset="0"/>
              <a:sym typeface="Gill Sans" charset="0"/>
            </a:endParaRPr>
          </a:p>
        </p:txBody>
      </p:sp>
      <p:sp>
        <p:nvSpPr>
          <p:cNvPr id="11" name="CuadroTexto 10">
            <a:extLst>
              <a:ext uri="{FF2B5EF4-FFF2-40B4-BE49-F238E27FC236}">
                <a16:creationId xmlns:a16="http://schemas.microsoft.com/office/drawing/2014/main" id="{BAB596F9-DDB3-21B2-81C1-9E18A3540782}"/>
              </a:ext>
            </a:extLst>
          </p:cNvPr>
          <p:cNvSpPr txBox="1"/>
          <p:nvPr/>
        </p:nvSpPr>
        <p:spPr>
          <a:xfrm>
            <a:off x="3017122" y="1929795"/>
            <a:ext cx="7424693" cy="425501"/>
          </a:xfrm>
          <a:prstGeom prst="rect">
            <a:avLst/>
          </a:prstGeom>
          <a:noFill/>
        </p:spPr>
        <p:txBody>
          <a:bodyPr wrap="square">
            <a:spAutoFit/>
          </a:bodyPr>
          <a:lstStyle/>
          <a:p>
            <a:pPr lvl="0" algn="just">
              <a:lnSpc>
                <a:spcPct val="115000"/>
              </a:lnSpc>
              <a:spcAft>
                <a:spcPts val="800"/>
              </a:spcAft>
              <a:buSzPts val="1000"/>
              <a:tabLst>
                <a:tab pos="457200" algn="l"/>
              </a:tabLst>
            </a:pPr>
            <a:r>
              <a:rPr lang="en-GB" sz="2000" kern="100" noProof="0" dirty="0">
                <a:latin typeface="Gill Sans"/>
                <a:ea typeface="Aptos" panose="020B0004020202020204" pitchFamily="34" charset="0"/>
                <a:cs typeface="Times New Roman" panose="02020603050405020304" pitchFamily="18" charset="0"/>
              </a:rPr>
              <a:t>- A text-based format (string) to describe molecular structures.</a:t>
            </a:r>
          </a:p>
        </p:txBody>
      </p:sp>
      <p:graphicFrame>
        <p:nvGraphicFramePr>
          <p:cNvPr id="17" name="Tabla 16">
            <a:extLst>
              <a:ext uri="{FF2B5EF4-FFF2-40B4-BE49-F238E27FC236}">
                <a16:creationId xmlns:a16="http://schemas.microsoft.com/office/drawing/2014/main" id="{44878A39-58F3-788C-96FA-C843676450FD}"/>
              </a:ext>
            </a:extLst>
          </p:cNvPr>
          <p:cNvGraphicFramePr>
            <a:graphicFrameLocks noGrp="1"/>
          </p:cNvGraphicFramePr>
          <p:nvPr/>
        </p:nvGraphicFramePr>
        <p:xfrm>
          <a:off x="3441475" y="2577677"/>
          <a:ext cx="2975430" cy="1483360"/>
        </p:xfrm>
        <a:graphic>
          <a:graphicData uri="http://schemas.openxmlformats.org/drawingml/2006/table">
            <a:tbl>
              <a:tblPr firstRow="1" bandRow="1">
                <a:tableStyleId>{D7AC3CCA-C797-4891-BE02-D94E43425B78}</a:tableStyleId>
              </a:tblPr>
              <a:tblGrid>
                <a:gridCol w="1487715">
                  <a:extLst>
                    <a:ext uri="{9D8B030D-6E8A-4147-A177-3AD203B41FA5}">
                      <a16:colId xmlns:a16="http://schemas.microsoft.com/office/drawing/2014/main" val="1775088731"/>
                    </a:ext>
                  </a:extLst>
                </a:gridCol>
                <a:gridCol w="1487715">
                  <a:extLst>
                    <a:ext uri="{9D8B030D-6E8A-4147-A177-3AD203B41FA5}">
                      <a16:colId xmlns:a16="http://schemas.microsoft.com/office/drawing/2014/main" val="2862771630"/>
                    </a:ext>
                  </a:extLst>
                </a:gridCol>
              </a:tblGrid>
              <a:tr h="370840">
                <a:tc>
                  <a:txBody>
                    <a:bodyPr/>
                    <a:lstStyle/>
                    <a:p>
                      <a:r>
                        <a:rPr lang="en-GB" noProof="0" dirty="0"/>
                        <a:t>SMILES</a:t>
                      </a:r>
                      <a:endParaRPr lang="en-GB" noProof="0" dirty="0">
                        <a:latin typeface="Gill Sans"/>
                      </a:endParaRPr>
                    </a:p>
                  </a:txBody>
                  <a:tcPr/>
                </a:tc>
                <a:tc>
                  <a:txBody>
                    <a:bodyPr/>
                    <a:lstStyle/>
                    <a:p>
                      <a:r>
                        <a:rPr lang="en-GB" noProof="0" dirty="0"/>
                        <a:t>Name</a:t>
                      </a:r>
                      <a:endParaRPr lang="en-GB" noProof="0" dirty="0">
                        <a:latin typeface="Gill Sans"/>
                      </a:endParaRPr>
                    </a:p>
                  </a:txBody>
                  <a:tcPr/>
                </a:tc>
                <a:extLst>
                  <a:ext uri="{0D108BD9-81ED-4DB2-BD59-A6C34878D82A}">
                    <a16:rowId xmlns:a16="http://schemas.microsoft.com/office/drawing/2014/main" val="4086664673"/>
                  </a:ext>
                </a:extLst>
              </a:tr>
              <a:tr h="370840">
                <a:tc>
                  <a:txBody>
                    <a:bodyPr/>
                    <a:lstStyle/>
                    <a:p>
                      <a:r>
                        <a:rPr lang="en-GB" sz="1800" kern="100" noProof="0" dirty="0"/>
                        <a:t>CCO</a:t>
                      </a:r>
                      <a:endParaRPr lang="en-GB" noProof="0" dirty="0">
                        <a:latin typeface="Gill Sans"/>
                      </a:endParaRPr>
                    </a:p>
                  </a:txBody>
                  <a:tcPr/>
                </a:tc>
                <a:tc>
                  <a:txBody>
                    <a:bodyPr/>
                    <a:lstStyle/>
                    <a:p>
                      <a:r>
                        <a:rPr lang="en-GB" sz="1800" kern="100" noProof="0" dirty="0"/>
                        <a:t>ethanol</a:t>
                      </a:r>
                      <a:endParaRPr lang="en-GB" noProof="0" dirty="0">
                        <a:latin typeface="Gill Sans"/>
                      </a:endParaRPr>
                    </a:p>
                  </a:txBody>
                  <a:tcPr/>
                </a:tc>
                <a:extLst>
                  <a:ext uri="{0D108BD9-81ED-4DB2-BD59-A6C34878D82A}">
                    <a16:rowId xmlns:a16="http://schemas.microsoft.com/office/drawing/2014/main" val="961236821"/>
                  </a:ext>
                </a:extLst>
              </a:tr>
              <a:tr h="370840">
                <a:tc>
                  <a:txBody>
                    <a:bodyPr/>
                    <a:lstStyle/>
                    <a:p>
                      <a:r>
                        <a:rPr lang="en-GB" sz="1800" kern="100" noProof="0" dirty="0"/>
                        <a:t>C1CCCCC1</a:t>
                      </a:r>
                      <a:endParaRPr lang="en-GB" noProof="0" dirty="0">
                        <a:latin typeface="Gill Sans"/>
                      </a:endParaRPr>
                    </a:p>
                  </a:txBody>
                  <a:tcPr/>
                </a:tc>
                <a:tc>
                  <a:txBody>
                    <a:bodyPr/>
                    <a:lstStyle/>
                    <a:p>
                      <a:r>
                        <a:rPr lang="en-GB" sz="1800" kern="100" noProof="0" dirty="0" err="1"/>
                        <a:t>ciclohexane</a:t>
                      </a:r>
                      <a:endParaRPr lang="en-GB" noProof="0" dirty="0">
                        <a:latin typeface="Gill Sans"/>
                      </a:endParaRPr>
                    </a:p>
                  </a:txBody>
                  <a:tcPr/>
                </a:tc>
                <a:extLst>
                  <a:ext uri="{0D108BD9-81ED-4DB2-BD59-A6C34878D82A}">
                    <a16:rowId xmlns:a16="http://schemas.microsoft.com/office/drawing/2014/main" val="3596121184"/>
                  </a:ext>
                </a:extLst>
              </a:tr>
              <a:tr h="370840">
                <a:tc>
                  <a:txBody>
                    <a:bodyPr/>
                    <a:lstStyle/>
                    <a:p>
                      <a:r>
                        <a:rPr lang="en-GB" sz="1800" kern="100" noProof="0" dirty="0"/>
                        <a:t>c1ccccc1</a:t>
                      </a:r>
                      <a:endParaRPr lang="en-GB" noProof="0" dirty="0">
                        <a:latin typeface="Gill Sans"/>
                      </a:endParaRPr>
                    </a:p>
                  </a:txBody>
                  <a:tcPr/>
                </a:tc>
                <a:tc>
                  <a:txBody>
                    <a:bodyPr/>
                    <a:lstStyle/>
                    <a:p>
                      <a:r>
                        <a:rPr lang="en-GB" sz="1800" kern="100" noProof="0" dirty="0"/>
                        <a:t>benzene</a:t>
                      </a:r>
                      <a:endParaRPr lang="en-GB" noProof="0" dirty="0">
                        <a:latin typeface="Gill Sans"/>
                      </a:endParaRPr>
                    </a:p>
                  </a:txBody>
                  <a:tcPr/>
                </a:tc>
                <a:extLst>
                  <a:ext uri="{0D108BD9-81ED-4DB2-BD59-A6C34878D82A}">
                    <a16:rowId xmlns:a16="http://schemas.microsoft.com/office/drawing/2014/main" val="1173261853"/>
                  </a:ext>
                </a:extLst>
              </a:tr>
            </a:tbl>
          </a:graphicData>
        </a:graphic>
      </p:graphicFrame>
      <p:sp>
        <p:nvSpPr>
          <p:cNvPr id="22" name="CuadroTexto 21">
            <a:extLst>
              <a:ext uri="{FF2B5EF4-FFF2-40B4-BE49-F238E27FC236}">
                <a16:creationId xmlns:a16="http://schemas.microsoft.com/office/drawing/2014/main" id="{DF811CEC-DC6E-CC7E-9AF8-B216C5F0CD20}"/>
              </a:ext>
            </a:extLst>
          </p:cNvPr>
          <p:cNvSpPr txBox="1"/>
          <p:nvPr/>
        </p:nvSpPr>
        <p:spPr>
          <a:xfrm>
            <a:off x="3071813" y="5793090"/>
            <a:ext cx="8899070" cy="400110"/>
          </a:xfrm>
          <a:prstGeom prst="rect">
            <a:avLst/>
          </a:prstGeom>
          <a:noFill/>
        </p:spPr>
        <p:txBody>
          <a:bodyPr wrap="square">
            <a:spAutoFit/>
          </a:bodyPr>
          <a:lstStyle/>
          <a:p>
            <a:r>
              <a:rPr lang="en-GB" sz="2000" noProof="0" dirty="0">
                <a:latin typeface="Gill Sans"/>
                <a:hlinkClick r:id="rId10"/>
              </a:rPr>
              <a:t>https://cdb.ics.uci.edu/cgibin/Smi2DepictWeb.py</a:t>
            </a:r>
            <a:r>
              <a:rPr lang="en-GB" sz="2000" noProof="0" dirty="0">
                <a:latin typeface="Gill Sans"/>
              </a:rPr>
              <a:t> </a:t>
            </a:r>
          </a:p>
        </p:txBody>
      </p:sp>
      <p:sp>
        <p:nvSpPr>
          <p:cNvPr id="29" name="CuadroTexto 28">
            <a:extLst>
              <a:ext uri="{FF2B5EF4-FFF2-40B4-BE49-F238E27FC236}">
                <a16:creationId xmlns:a16="http://schemas.microsoft.com/office/drawing/2014/main" id="{74C1FF2E-55C0-9DE0-54D6-3E65D24B1A8D}"/>
              </a:ext>
            </a:extLst>
          </p:cNvPr>
          <p:cNvSpPr txBox="1"/>
          <p:nvPr/>
        </p:nvSpPr>
        <p:spPr>
          <a:xfrm>
            <a:off x="3017122" y="5409608"/>
            <a:ext cx="3678255" cy="400110"/>
          </a:xfrm>
          <a:prstGeom prst="rect">
            <a:avLst/>
          </a:prstGeom>
          <a:noFill/>
        </p:spPr>
        <p:txBody>
          <a:bodyPr wrap="square">
            <a:spAutoFit/>
          </a:bodyPr>
          <a:lstStyle/>
          <a:p>
            <a:r>
              <a:rPr lang="en-GB" sz="2000" noProof="0" dirty="0"/>
              <a:t>- Online SMILES generators:</a:t>
            </a:r>
          </a:p>
        </p:txBody>
      </p:sp>
      <p:sp>
        <p:nvSpPr>
          <p:cNvPr id="31" name="CuadroTexto 30">
            <a:extLst>
              <a:ext uri="{FF2B5EF4-FFF2-40B4-BE49-F238E27FC236}">
                <a16:creationId xmlns:a16="http://schemas.microsoft.com/office/drawing/2014/main" id="{BF1DC7FE-368E-2DB6-B844-FCA7E29D989E}"/>
              </a:ext>
            </a:extLst>
          </p:cNvPr>
          <p:cNvSpPr txBox="1"/>
          <p:nvPr/>
        </p:nvSpPr>
        <p:spPr>
          <a:xfrm>
            <a:off x="3018186" y="4329368"/>
            <a:ext cx="5733928" cy="400110"/>
          </a:xfrm>
          <a:prstGeom prst="rect">
            <a:avLst/>
          </a:prstGeom>
          <a:noFill/>
        </p:spPr>
        <p:txBody>
          <a:bodyPr wrap="square">
            <a:spAutoFit/>
          </a:bodyPr>
          <a:lstStyle/>
          <a:p>
            <a:r>
              <a:rPr lang="en-GB" sz="2000" noProof="0" dirty="0"/>
              <a:t>- Information about SMILES notation:</a:t>
            </a:r>
          </a:p>
        </p:txBody>
      </p:sp>
      <p:pic>
        <p:nvPicPr>
          <p:cNvPr id="19" name="20250510-1437-51.1906560">
            <a:hlinkClick r:id="" action="ppaction://media"/>
            <a:extLst>
              <a:ext uri="{FF2B5EF4-FFF2-40B4-BE49-F238E27FC236}">
                <a16:creationId xmlns:a16="http://schemas.microsoft.com/office/drawing/2014/main" id="{0169F387-9E3A-DB43-3B41-032D4B5A741A}"/>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b="10577"/>
          <a:stretch/>
        </p:blipFill>
        <p:spPr>
          <a:xfrm>
            <a:off x="3016397" y="1688975"/>
            <a:ext cx="7630544" cy="4647051"/>
          </a:xfrm>
          <a:prstGeom prst="rect">
            <a:avLst/>
          </a:prstGeom>
        </p:spPr>
      </p:pic>
    </p:spTree>
    <p:extLst>
      <p:ext uri="{BB962C8B-B14F-4D97-AF65-F5344CB8AC3E}">
        <p14:creationId xmlns:p14="http://schemas.microsoft.com/office/powerpoint/2010/main" val="7050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1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F906F-62D3-AFD9-948F-0BEFA5DA993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65E18A3-AD22-119F-2717-41442531E3D3}"/>
              </a:ext>
            </a:extLst>
          </p:cNvPr>
          <p:cNvSpPr txBox="1"/>
          <p:nvPr/>
        </p:nvSpPr>
        <p:spPr>
          <a:xfrm>
            <a:off x="284498" y="1245442"/>
            <a:ext cx="11616350" cy="4355038"/>
          </a:xfrm>
          <a:prstGeom prst="rect">
            <a:avLst/>
          </a:prstGeom>
          <a:noFill/>
        </p:spPr>
        <p:txBody>
          <a:bodyPr wrap="square">
            <a:spAutoFit/>
          </a:bodyPr>
          <a:lstStyle/>
          <a:p>
            <a:r>
              <a:rPr lang="en-US" sz="2400" b="1" dirty="0">
                <a:solidFill>
                  <a:srgbClr val="406D81"/>
                </a:solidFill>
                <a:latin typeface="Gill Sans"/>
              </a:rPr>
              <a:t>SMARTS - A Language for Describing Molecular Patterns</a:t>
            </a:r>
          </a:p>
          <a:p>
            <a:endParaRPr lang="en-US" sz="700" b="0" dirty="0">
              <a:solidFill>
                <a:srgbClr val="CCCCCC"/>
              </a:solidFill>
              <a:effectLst/>
              <a:latin typeface="Gill Sans"/>
            </a:endParaRPr>
          </a:p>
          <a:p>
            <a:pPr algn="just">
              <a:buNone/>
            </a:pPr>
            <a:r>
              <a:rPr lang="en-US" sz="2000" dirty="0">
                <a:latin typeface="Gill Sans"/>
              </a:rPr>
              <a:t>SMARTS (SMILES Arbitrary Target Specification) is a language used to define molecular substructures for searching chemical databases. </a:t>
            </a:r>
          </a:p>
          <a:p>
            <a:pPr algn="just">
              <a:buNone/>
            </a:pPr>
            <a:endParaRPr lang="en-US" sz="600" dirty="0">
              <a:latin typeface="Gill Sans"/>
            </a:endParaRPr>
          </a:p>
          <a:p>
            <a:pPr algn="just">
              <a:buNone/>
            </a:pPr>
            <a:r>
              <a:rPr lang="en-US" sz="2000" dirty="0">
                <a:latin typeface="Gill Sans"/>
              </a:rPr>
              <a:t>It extends SMILES by allowing </a:t>
            </a:r>
            <a:r>
              <a:rPr lang="en-US" sz="2000" b="1" dirty="0">
                <a:latin typeface="Gill Sans"/>
              </a:rPr>
              <a:t>logical operators </a:t>
            </a:r>
            <a:r>
              <a:rPr lang="en-US" sz="2000" dirty="0">
                <a:latin typeface="Gill Sans"/>
              </a:rPr>
              <a:t>and </a:t>
            </a:r>
            <a:r>
              <a:rPr lang="en-US" sz="2000" b="1" dirty="0">
                <a:latin typeface="Gill Sans"/>
              </a:rPr>
              <a:t>advanced atom/bond symbols</a:t>
            </a:r>
            <a:r>
              <a:rPr lang="en-US" sz="2000" dirty="0">
                <a:latin typeface="Gill Sans"/>
              </a:rPr>
              <a:t>, enabling flexible and meaningful queries. </a:t>
            </a:r>
          </a:p>
          <a:p>
            <a:pPr algn="just">
              <a:buNone/>
            </a:pPr>
            <a:endParaRPr lang="en-US" sz="2000" b="0" dirty="0">
              <a:effectLst/>
              <a:latin typeface="Gill Sans"/>
            </a:endParaRPr>
          </a:p>
          <a:p>
            <a:pPr marL="457200" indent="-457200" algn="just">
              <a:buAutoNum type="arabicParenR"/>
            </a:pPr>
            <a:r>
              <a:rPr lang="en-US" sz="2000" dirty="0">
                <a:latin typeface="Gill Sans"/>
              </a:rPr>
              <a:t>Atomic Primitives</a:t>
            </a:r>
          </a:p>
          <a:p>
            <a:pPr marL="457200" indent="-457200" algn="just">
              <a:buFontTx/>
              <a:buAutoNum type="arabicParenR"/>
            </a:pPr>
            <a:r>
              <a:rPr lang="es-ES" sz="2000" dirty="0">
                <a:latin typeface="Gill Sans"/>
              </a:rPr>
              <a:t>Bond Primitives</a:t>
            </a:r>
          </a:p>
          <a:p>
            <a:pPr marL="457200" indent="-457200" algn="just">
              <a:buFontTx/>
              <a:buAutoNum type="arabicParenR"/>
            </a:pPr>
            <a:r>
              <a:rPr lang="es-ES" sz="2000" dirty="0" err="1">
                <a:latin typeface="Gill Sans"/>
              </a:rPr>
              <a:t>Logical</a:t>
            </a:r>
            <a:r>
              <a:rPr lang="es-ES" sz="2000" dirty="0">
                <a:latin typeface="Gill Sans"/>
              </a:rPr>
              <a:t> </a:t>
            </a:r>
            <a:r>
              <a:rPr lang="es-ES" sz="2000" dirty="0" err="1">
                <a:latin typeface="Gill Sans"/>
              </a:rPr>
              <a:t>Operators</a:t>
            </a:r>
            <a:endParaRPr lang="es-ES" sz="2000" dirty="0">
              <a:latin typeface="Gill Sans"/>
            </a:endParaRPr>
          </a:p>
          <a:p>
            <a:pPr marL="457200" indent="-457200" algn="just">
              <a:buFontTx/>
              <a:buAutoNum type="arabicParenR"/>
            </a:pPr>
            <a:r>
              <a:rPr lang="es-ES" sz="2000" dirty="0">
                <a:latin typeface="Gill Sans"/>
              </a:rPr>
              <a:t>Recursive SMARTS</a:t>
            </a:r>
          </a:p>
          <a:p>
            <a:pPr marL="457200" indent="-457200" algn="just">
              <a:buFontTx/>
              <a:buAutoNum type="arabicParenR"/>
            </a:pPr>
            <a:r>
              <a:rPr lang="es-ES" sz="2000" dirty="0" err="1">
                <a:latin typeface="Gill Sans"/>
              </a:rPr>
              <a:t>Component-level</a:t>
            </a:r>
            <a:r>
              <a:rPr lang="es-ES" sz="2000" dirty="0">
                <a:latin typeface="Gill Sans"/>
              </a:rPr>
              <a:t> </a:t>
            </a:r>
            <a:r>
              <a:rPr lang="es-ES" sz="2000" dirty="0" err="1">
                <a:latin typeface="Gill Sans"/>
              </a:rPr>
              <a:t>grouping</a:t>
            </a:r>
            <a:r>
              <a:rPr lang="es-ES" sz="2000" dirty="0">
                <a:latin typeface="Gill Sans"/>
              </a:rPr>
              <a:t> </a:t>
            </a:r>
            <a:r>
              <a:rPr lang="es-ES" sz="2000" dirty="0" err="1">
                <a:latin typeface="Gill Sans"/>
              </a:rPr>
              <a:t>of</a:t>
            </a:r>
            <a:r>
              <a:rPr lang="es-ES" sz="2000" dirty="0">
                <a:latin typeface="Gill Sans"/>
              </a:rPr>
              <a:t> SMARTS</a:t>
            </a:r>
          </a:p>
          <a:p>
            <a:pPr marL="457200" indent="-457200" algn="just">
              <a:buFontTx/>
              <a:buAutoNum type="arabicParenR"/>
            </a:pPr>
            <a:r>
              <a:rPr lang="es-ES" sz="2000" dirty="0" err="1">
                <a:latin typeface="Gill Sans"/>
              </a:rPr>
              <a:t>Reaction</a:t>
            </a:r>
            <a:r>
              <a:rPr lang="es-ES" sz="2000" dirty="0">
                <a:latin typeface="Gill Sans"/>
              </a:rPr>
              <a:t> </a:t>
            </a:r>
            <a:r>
              <a:rPr lang="es-ES" sz="2000" dirty="0" err="1">
                <a:latin typeface="Gill Sans"/>
              </a:rPr>
              <a:t>Queries</a:t>
            </a:r>
            <a:endParaRPr lang="es-ES" sz="2000" dirty="0">
              <a:latin typeface="Gill Sans"/>
            </a:endParaRPr>
          </a:p>
          <a:p>
            <a:pPr algn="just">
              <a:buNone/>
            </a:pPr>
            <a:endParaRPr lang="en-US" sz="2000" b="0" dirty="0">
              <a:effectLst/>
              <a:latin typeface="Gill Sans"/>
            </a:endParaRPr>
          </a:p>
        </p:txBody>
      </p:sp>
      <p:sp>
        <p:nvSpPr>
          <p:cNvPr id="5" name="Title 1">
            <a:extLst>
              <a:ext uri="{FF2B5EF4-FFF2-40B4-BE49-F238E27FC236}">
                <a16:creationId xmlns:a16="http://schemas.microsoft.com/office/drawing/2014/main" id="{B2801707-35AD-F5F2-C9C1-A7B4179C4FC4}"/>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DA3EF31C-A007-E18C-ECF8-C0635DA8CAE1}"/>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3B45543F-3562-5476-46C3-A2D4A0FF044B}"/>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13</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1E58547B-EED5-C54F-6B47-F82C7313E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3C65BC7E-3713-ED8B-0DB3-0FCCF48A01B4}"/>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7" name="CuadroTexto 26">
            <a:extLst>
              <a:ext uri="{FF2B5EF4-FFF2-40B4-BE49-F238E27FC236}">
                <a16:creationId xmlns:a16="http://schemas.microsoft.com/office/drawing/2014/main" id="{15770876-B0E2-7054-554E-27EDA5FAA1E9}"/>
              </a:ext>
            </a:extLst>
          </p:cNvPr>
          <p:cNvSpPr txBox="1"/>
          <p:nvPr/>
        </p:nvSpPr>
        <p:spPr>
          <a:xfrm>
            <a:off x="242492" y="5851590"/>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199847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81D11-8B24-54E1-4C7C-441E1F588E7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5CAFFADD-A20C-CDD6-3201-78F241C75A97}"/>
              </a:ext>
            </a:extLst>
          </p:cNvPr>
          <p:cNvSpPr txBox="1"/>
          <p:nvPr/>
        </p:nvSpPr>
        <p:spPr>
          <a:xfrm>
            <a:off x="284498" y="1245442"/>
            <a:ext cx="11616350" cy="1800493"/>
          </a:xfrm>
          <a:prstGeom prst="rect">
            <a:avLst/>
          </a:prstGeom>
          <a:noFill/>
        </p:spPr>
        <p:txBody>
          <a:bodyPr wrap="square">
            <a:spAutoFit/>
          </a:bodyPr>
          <a:lstStyle/>
          <a:p>
            <a:pPr>
              <a:buNone/>
            </a:pPr>
            <a:r>
              <a:rPr lang="en-US" sz="2400" b="1" dirty="0">
                <a:solidFill>
                  <a:srgbClr val="406D81"/>
                </a:solidFill>
                <a:latin typeface="Gill Sans"/>
              </a:rPr>
              <a:t>1. Atom primitives</a:t>
            </a:r>
          </a:p>
          <a:p>
            <a:endParaRPr lang="en-US" sz="700" b="0" dirty="0">
              <a:solidFill>
                <a:srgbClr val="CCCCCC"/>
              </a:solidFill>
              <a:effectLst/>
              <a:latin typeface="Gill Sans"/>
            </a:endParaRPr>
          </a:p>
          <a:p>
            <a:pPr algn="just"/>
            <a:r>
              <a:rPr lang="en-US" sz="2000" dirty="0">
                <a:latin typeface="Gill Sans"/>
              </a:rPr>
              <a:t>SMARTS provides a number of primitive symbols describing atomic properties beyond those used in SMILES (atomic symbol, charge, and isotopic specifications). </a:t>
            </a:r>
          </a:p>
          <a:p>
            <a:pPr algn="just"/>
            <a:r>
              <a:rPr lang="en-US" sz="2000" dirty="0">
                <a:latin typeface="Gill Sans"/>
              </a:rPr>
              <a:t>There are tables listing the atomic primitives used in SMARTS, and all SMILES atomic symbols are also legal.</a:t>
            </a:r>
          </a:p>
          <a:p>
            <a:pPr algn="just">
              <a:buNone/>
            </a:pPr>
            <a:endParaRPr lang="en-US" sz="2000" b="0" dirty="0">
              <a:effectLst/>
              <a:latin typeface="Gill Sans"/>
            </a:endParaRPr>
          </a:p>
        </p:txBody>
      </p:sp>
      <p:sp>
        <p:nvSpPr>
          <p:cNvPr id="5" name="Title 1">
            <a:extLst>
              <a:ext uri="{FF2B5EF4-FFF2-40B4-BE49-F238E27FC236}">
                <a16:creationId xmlns:a16="http://schemas.microsoft.com/office/drawing/2014/main" id="{1CC18473-A7AD-D4BD-F3B9-13954A503DF8}"/>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7160C849-F048-C89A-2BA9-F25190A41D7E}"/>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3B1443E4-0316-9685-7A5D-6DE5EAA6AEA3}"/>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14</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65DF916B-D94F-83D7-D353-A546C3A12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2C73A038-9747-F436-5ABD-8BF204A34E97}"/>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2" name="CuadroTexto 11">
            <a:extLst>
              <a:ext uri="{FF2B5EF4-FFF2-40B4-BE49-F238E27FC236}">
                <a16:creationId xmlns:a16="http://schemas.microsoft.com/office/drawing/2014/main" id="{2CB45D1D-F789-902A-DA76-189340A8F945}"/>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336669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9C834-3C5F-4B0F-C957-00A02BDF85BF}"/>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10528DF-386B-7CE4-5BEA-007DE78960D4}"/>
              </a:ext>
            </a:extLst>
          </p:cNvPr>
          <p:cNvSpPr txBox="1"/>
          <p:nvPr/>
        </p:nvSpPr>
        <p:spPr>
          <a:xfrm>
            <a:off x="284498" y="1245442"/>
            <a:ext cx="11616350" cy="1800493"/>
          </a:xfrm>
          <a:prstGeom prst="rect">
            <a:avLst/>
          </a:prstGeom>
          <a:noFill/>
        </p:spPr>
        <p:txBody>
          <a:bodyPr wrap="square">
            <a:spAutoFit/>
          </a:bodyPr>
          <a:lstStyle/>
          <a:p>
            <a:pPr>
              <a:buNone/>
            </a:pPr>
            <a:r>
              <a:rPr lang="en-US" sz="2400" b="1" dirty="0">
                <a:solidFill>
                  <a:srgbClr val="406D81"/>
                </a:solidFill>
                <a:latin typeface="Gill Sans"/>
              </a:rPr>
              <a:t>1. Atom primitives</a:t>
            </a:r>
          </a:p>
          <a:p>
            <a:endParaRPr lang="en-US" sz="700" b="0" dirty="0">
              <a:solidFill>
                <a:srgbClr val="CCCCCC"/>
              </a:solidFill>
              <a:effectLst/>
              <a:latin typeface="Gill Sans"/>
            </a:endParaRPr>
          </a:p>
          <a:p>
            <a:pPr algn="just"/>
            <a:r>
              <a:rPr lang="en-US" sz="2000" dirty="0">
                <a:latin typeface="Gill Sans"/>
              </a:rPr>
              <a:t>SMARTS provides a number of primitive symbols describing atomic properties beyond those used in SMILES (atomic symbol, charge, and isotopic specifications). </a:t>
            </a:r>
          </a:p>
          <a:p>
            <a:pPr algn="just"/>
            <a:r>
              <a:rPr lang="en-US" sz="2000" dirty="0">
                <a:latin typeface="Gill Sans"/>
              </a:rPr>
              <a:t>There are tables listing the atomic primitives used in SMARTS, and all SMILES atomic symbols are also legal.</a:t>
            </a:r>
          </a:p>
          <a:p>
            <a:pPr algn="just">
              <a:buNone/>
            </a:pPr>
            <a:endParaRPr lang="en-US" sz="2000" b="0" dirty="0">
              <a:effectLst/>
              <a:latin typeface="Gill Sans"/>
            </a:endParaRPr>
          </a:p>
        </p:txBody>
      </p:sp>
      <p:sp>
        <p:nvSpPr>
          <p:cNvPr id="5" name="Title 1">
            <a:extLst>
              <a:ext uri="{FF2B5EF4-FFF2-40B4-BE49-F238E27FC236}">
                <a16:creationId xmlns:a16="http://schemas.microsoft.com/office/drawing/2014/main" id="{1A7EC3C1-1207-BE6A-333D-A57CCBDE780F}"/>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6F9CD68C-540A-EB98-EF17-C4534FFE5D6A}"/>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92EECFAB-6B60-3FED-3B12-A301A091BDB1}"/>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15</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7177C33A-AC17-DD37-2148-D0F8F1B32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C5FE1FDB-6CB5-8C13-5E6F-62B86C94D852}"/>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2" name="CuadroTexto 11">
            <a:extLst>
              <a:ext uri="{FF2B5EF4-FFF2-40B4-BE49-F238E27FC236}">
                <a16:creationId xmlns:a16="http://schemas.microsoft.com/office/drawing/2014/main" id="{72FB579D-7536-4F5F-BABD-E07CB3DADDAE}"/>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pic>
        <p:nvPicPr>
          <p:cNvPr id="13" name="Imagen 12">
            <a:extLst>
              <a:ext uri="{FF2B5EF4-FFF2-40B4-BE49-F238E27FC236}">
                <a16:creationId xmlns:a16="http://schemas.microsoft.com/office/drawing/2014/main" id="{172796B3-5B6D-CF8B-65E7-B4E1CCFA68AF}"/>
              </a:ext>
            </a:extLst>
          </p:cNvPr>
          <p:cNvPicPr>
            <a:picLocks noChangeAspect="1"/>
          </p:cNvPicPr>
          <p:nvPr/>
        </p:nvPicPr>
        <p:blipFill>
          <a:blip r:embed="rId6"/>
          <a:srcRect t="1" b="24257"/>
          <a:stretch>
            <a:fillRect/>
          </a:stretch>
        </p:blipFill>
        <p:spPr>
          <a:xfrm>
            <a:off x="1927171" y="1701227"/>
            <a:ext cx="8071684" cy="4699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283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8E72-712A-8F41-620E-B63BF674038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45AD1CD-5CA6-3D2F-D7D8-C287524AD0DD}"/>
              </a:ext>
            </a:extLst>
          </p:cNvPr>
          <p:cNvSpPr txBox="1"/>
          <p:nvPr/>
        </p:nvSpPr>
        <p:spPr>
          <a:xfrm>
            <a:off x="284498" y="1245442"/>
            <a:ext cx="11616350" cy="3031599"/>
          </a:xfrm>
          <a:prstGeom prst="rect">
            <a:avLst/>
          </a:prstGeom>
          <a:noFill/>
        </p:spPr>
        <p:txBody>
          <a:bodyPr wrap="square">
            <a:spAutoFit/>
          </a:bodyPr>
          <a:lstStyle/>
          <a:p>
            <a:pPr>
              <a:buNone/>
            </a:pPr>
            <a:r>
              <a:rPr lang="en-US" sz="2400" b="1" dirty="0">
                <a:solidFill>
                  <a:srgbClr val="406D81"/>
                </a:solidFill>
                <a:latin typeface="Gill Sans"/>
              </a:rPr>
              <a:t>1. Atom primitives</a:t>
            </a:r>
          </a:p>
          <a:p>
            <a:endParaRPr lang="en-US" sz="700" b="0" dirty="0">
              <a:solidFill>
                <a:srgbClr val="CCCCCC"/>
              </a:solidFill>
              <a:effectLst/>
              <a:latin typeface="Gill Sans"/>
            </a:endParaRPr>
          </a:p>
          <a:p>
            <a:pPr algn="just"/>
            <a:r>
              <a:rPr lang="en-US" sz="2000" dirty="0">
                <a:latin typeface="Gill Sans"/>
              </a:rPr>
              <a:t>SMARTS provides a number of primitive symbols describing atomic properties beyond those used in SMILES (atomic symbol, charge, and isotopic specifications). </a:t>
            </a:r>
          </a:p>
          <a:p>
            <a:pPr algn="just"/>
            <a:r>
              <a:rPr lang="en-US" sz="2000" dirty="0">
                <a:latin typeface="Gill Sans"/>
              </a:rPr>
              <a:t>There are tables listing the atomic primitives used in SMARTS, and all SMILES atomic symbols are also legal.</a:t>
            </a:r>
          </a:p>
          <a:p>
            <a:pPr algn="just"/>
            <a:endParaRPr lang="en-US" sz="2000" dirty="0">
              <a:latin typeface="Gill Sans"/>
            </a:endParaRPr>
          </a:p>
          <a:p>
            <a:pPr algn="just"/>
            <a:endParaRPr lang="en-US" sz="2000" dirty="0">
              <a:latin typeface="Gill Sans"/>
            </a:endParaRPr>
          </a:p>
          <a:p>
            <a:pPr algn="just"/>
            <a:endParaRPr lang="en-US" sz="2000" dirty="0">
              <a:latin typeface="Gill Sans"/>
            </a:endParaRPr>
          </a:p>
          <a:p>
            <a:pPr algn="just"/>
            <a:r>
              <a:rPr lang="en-US" dirty="0">
                <a:latin typeface="Gill Sans"/>
              </a:rPr>
              <a:t>Some examples:</a:t>
            </a:r>
          </a:p>
          <a:p>
            <a:pPr algn="just">
              <a:buNone/>
            </a:pPr>
            <a:endParaRPr lang="en-US" sz="2000" b="0" dirty="0">
              <a:effectLst/>
              <a:latin typeface="Gill Sans"/>
            </a:endParaRPr>
          </a:p>
        </p:txBody>
      </p:sp>
      <p:sp>
        <p:nvSpPr>
          <p:cNvPr id="5" name="Title 1">
            <a:extLst>
              <a:ext uri="{FF2B5EF4-FFF2-40B4-BE49-F238E27FC236}">
                <a16:creationId xmlns:a16="http://schemas.microsoft.com/office/drawing/2014/main" id="{A540D421-A24B-F629-BFB0-B2BF59056918}"/>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8C66841A-0A3E-51F4-2B73-E3011233CC0A}"/>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EA021AC0-06FB-0BB9-A848-F46FC8CF139E}"/>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16</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6CD3B33B-4E6D-7192-671E-89532E8E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BBF6EFAE-2FDF-E57A-A872-509203D5D6FD}"/>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pic>
        <p:nvPicPr>
          <p:cNvPr id="10" name="Imagen 9">
            <a:extLst>
              <a:ext uri="{FF2B5EF4-FFF2-40B4-BE49-F238E27FC236}">
                <a16:creationId xmlns:a16="http://schemas.microsoft.com/office/drawing/2014/main" id="{39FDE9A7-D0CF-8BAB-5971-2F0EE8691E82}"/>
              </a:ext>
            </a:extLst>
          </p:cNvPr>
          <p:cNvPicPr>
            <a:picLocks noChangeAspect="1"/>
          </p:cNvPicPr>
          <p:nvPr/>
        </p:nvPicPr>
        <p:blipFill>
          <a:blip r:embed="rId5"/>
          <a:srcRect b="48971"/>
          <a:stretch>
            <a:fillRect/>
          </a:stretch>
        </p:blipFill>
        <p:spPr>
          <a:xfrm>
            <a:off x="291153" y="4065164"/>
            <a:ext cx="5744377" cy="1370865"/>
          </a:xfrm>
          <a:prstGeom prst="rect">
            <a:avLst/>
          </a:prstGeom>
        </p:spPr>
      </p:pic>
      <p:pic>
        <p:nvPicPr>
          <p:cNvPr id="11" name="Imagen 10">
            <a:extLst>
              <a:ext uri="{FF2B5EF4-FFF2-40B4-BE49-F238E27FC236}">
                <a16:creationId xmlns:a16="http://schemas.microsoft.com/office/drawing/2014/main" id="{8AAACE00-5DFC-8172-E90D-F2EDD40EB3E2}"/>
              </a:ext>
            </a:extLst>
          </p:cNvPr>
          <p:cNvPicPr>
            <a:picLocks noChangeAspect="1"/>
          </p:cNvPicPr>
          <p:nvPr/>
        </p:nvPicPr>
        <p:blipFill>
          <a:blip r:embed="rId5"/>
          <a:srcRect t="48971"/>
          <a:stretch>
            <a:fillRect/>
          </a:stretch>
        </p:blipFill>
        <p:spPr>
          <a:xfrm>
            <a:off x="6096000" y="4065164"/>
            <a:ext cx="5744377" cy="1370864"/>
          </a:xfrm>
          <a:prstGeom prst="rect">
            <a:avLst/>
          </a:prstGeom>
        </p:spPr>
      </p:pic>
      <p:sp>
        <p:nvSpPr>
          <p:cNvPr id="12" name="CuadroTexto 11">
            <a:extLst>
              <a:ext uri="{FF2B5EF4-FFF2-40B4-BE49-F238E27FC236}">
                <a16:creationId xmlns:a16="http://schemas.microsoft.com/office/drawing/2014/main" id="{FA5E6845-F559-8E1B-A1C6-46AB1A44A8B6}"/>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6"/>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402888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8469-80D6-B4E7-E444-ED67CB5C16E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1C2EE90-E64F-1777-0EFC-4305F6D0FE7C}"/>
              </a:ext>
            </a:extLst>
          </p:cNvPr>
          <p:cNvSpPr txBox="1"/>
          <p:nvPr/>
        </p:nvSpPr>
        <p:spPr>
          <a:xfrm>
            <a:off x="284498" y="1245442"/>
            <a:ext cx="11616350" cy="1492716"/>
          </a:xfrm>
          <a:prstGeom prst="rect">
            <a:avLst/>
          </a:prstGeom>
          <a:noFill/>
        </p:spPr>
        <p:txBody>
          <a:bodyPr wrap="square">
            <a:spAutoFit/>
          </a:bodyPr>
          <a:lstStyle/>
          <a:p>
            <a:pPr>
              <a:buNone/>
            </a:pPr>
            <a:r>
              <a:rPr lang="en-US" sz="2400" b="1" dirty="0">
                <a:solidFill>
                  <a:srgbClr val="406D81"/>
                </a:solidFill>
                <a:latin typeface="Gill Sans"/>
              </a:rPr>
              <a:t>2. Bond primitives</a:t>
            </a:r>
          </a:p>
          <a:p>
            <a:endParaRPr lang="en-US" sz="700" b="0" dirty="0">
              <a:solidFill>
                <a:srgbClr val="CCCCCC"/>
              </a:solidFill>
              <a:effectLst/>
              <a:latin typeface="Gill Sans"/>
            </a:endParaRPr>
          </a:p>
          <a:p>
            <a:pPr algn="just"/>
            <a:r>
              <a:rPr lang="en-US" sz="2000" dirty="0">
                <a:latin typeface="Gill Sans"/>
              </a:rPr>
              <a:t>Various bond symbols are available to match connections between atoms. A missing bond symbol is interpreted as "single or aromatic".</a:t>
            </a:r>
          </a:p>
          <a:p>
            <a:pPr algn="just">
              <a:buNone/>
            </a:pPr>
            <a:endParaRPr lang="en-US" sz="2000" b="0" dirty="0">
              <a:effectLst/>
              <a:latin typeface="Gill Sans"/>
            </a:endParaRPr>
          </a:p>
        </p:txBody>
      </p:sp>
      <p:sp>
        <p:nvSpPr>
          <p:cNvPr id="5" name="Title 1">
            <a:extLst>
              <a:ext uri="{FF2B5EF4-FFF2-40B4-BE49-F238E27FC236}">
                <a16:creationId xmlns:a16="http://schemas.microsoft.com/office/drawing/2014/main" id="{35AE121F-C210-CCDE-C537-706C867D927D}"/>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7547A288-CE1F-267D-E5A5-8A35FC04E261}"/>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11BAC3E5-91F5-1FF0-C0E8-34A70F241D18}"/>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17</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94FFEBF7-B62E-F934-99D9-B087D5EE3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9004C0D4-047B-AAAD-ACF5-F628AE02B2D7}"/>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807F1D61-FA72-0C0B-6681-62CEFEC72401}"/>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pic>
        <p:nvPicPr>
          <p:cNvPr id="12" name="Imagen 11">
            <a:extLst>
              <a:ext uri="{FF2B5EF4-FFF2-40B4-BE49-F238E27FC236}">
                <a16:creationId xmlns:a16="http://schemas.microsoft.com/office/drawing/2014/main" id="{42024B79-36CD-F4D8-4894-07BA02FE1E2A}"/>
              </a:ext>
            </a:extLst>
          </p:cNvPr>
          <p:cNvPicPr>
            <a:picLocks noChangeAspect="1"/>
          </p:cNvPicPr>
          <p:nvPr/>
        </p:nvPicPr>
        <p:blipFill>
          <a:blip r:embed="rId6"/>
          <a:stretch>
            <a:fillRect/>
          </a:stretch>
        </p:blipFill>
        <p:spPr>
          <a:xfrm>
            <a:off x="796936" y="2738158"/>
            <a:ext cx="4086795" cy="3315163"/>
          </a:xfrm>
          <a:prstGeom prst="rect">
            <a:avLst/>
          </a:prstGeom>
        </p:spPr>
      </p:pic>
      <p:pic>
        <p:nvPicPr>
          <p:cNvPr id="14" name="Imagen 13">
            <a:extLst>
              <a:ext uri="{FF2B5EF4-FFF2-40B4-BE49-F238E27FC236}">
                <a16:creationId xmlns:a16="http://schemas.microsoft.com/office/drawing/2014/main" id="{4F323FA5-CB04-BB54-1A52-2DEBCB071D6C}"/>
              </a:ext>
            </a:extLst>
          </p:cNvPr>
          <p:cNvPicPr>
            <a:picLocks noChangeAspect="1"/>
          </p:cNvPicPr>
          <p:nvPr/>
        </p:nvPicPr>
        <p:blipFill>
          <a:blip r:embed="rId7"/>
          <a:stretch>
            <a:fillRect/>
          </a:stretch>
        </p:blipFill>
        <p:spPr>
          <a:xfrm>
            <a:off x="5902952" y="3500438"/>
            <a:ext cx="5258534" cy="1562318"/>
          </a:xfrm>
          <a:prstGeom prst="rect">
            <a:avLst/>
          </a:prstGeom>
        </p:spPr>
      </p:pic>
    </p:spTree>
    <p:extLst>
      <p:ext uri="{BB962C8B-B14F-4D97-AF65-F5344CB8AC3E}">
        <p14:creationId xmlns:p14="http://schemas.microsoft.com/office/powerpoint/2010/main" val="2945667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2E27D-982D-9587-8B51-6BC2395ABE4C}"/>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61FC8D4-F8C8-C31D-C510-3FC44FDCF973}"/>
              </a:ext>
            </a:extLst>
          </p:cNvPr>
          <p:cNvSpPr txBox="1"/>
          <p:nvPr/>
        </p:nvSpPr>
        <p:spPr>
          <a:xfrm>
            <a:off x="284498" y="1245442"/>
            <a:ext cx="11616350" cy="3647152"/>
          </a:xfrm>
          <a:prstGeom prst="rect">
            <a:avLst/>
          </a:prstGeom>
          <a:noFill/>
        </p:spPr>
        <p:txBody>
          <a:bodyPr wrap="square">
            <a:spAutoFit/>
          </a:bodyPr>
          <a:lstStyle/>
          <a:p>
            <a:pPr>
              <a:buNone/>
            </a:pPr>
            <a:r>
              <a:rPr lang="en-US" sz="2400" b="1" dirty="0">
                <a:solidFill>
                  <a:srgbClr val="406D81"/>
                </a:solidFill>
                <a:latin typeface="Gill Sans"/>
              </a:rPr>
              <a:t>3. Logical Operators</a:t>
            </a:r>
          </a:p>
          <a:p>
            <a:pPr>
              <a:buNone/>
            </a:pPr>
            <a:endParaRPr lang="en-US" sz="700" b="0" dirty="0">
              <a:solidFill>
                <a:srgbClr val="CCCCCC"/>
              </a:solidFill>
              <a:effectLst/>
              <a:latin typeface="Gill Sans"/>
            </a:endParaRPr>
          </a:p>
          <a:p>
            <a:pPr algn="just"/>
            <a:r>
              <a:rPr lang="en-US" sz="2000" dirty="0">
                <a:latin typeface="Gill Sans"/>
              </a:rPr>
              <a:t>Atom and bond primitive specifications may be combined to form expressions by using logical operators. In the following table, </a:t>
            </a:r>
            <a:r>
              <a:rPr lang="en-US" sz="2000" b="1" dirty="0">
                <a:latin typeface="Gill Sans"/>
              </a:rPr>
              <a:t>e</a:t>
            </a:r>
            <a:r>
              <a:rPr lang="en-US" sz="2000" dirty="0">
                <a:latin typeface="Gill Sans"/>
              </a:rPr>
              <a:t> is an atom or bond SMARTS expression (which may be a primitive). The logical operators are listed in order of decreasing precedence (high precedence operators are evaluated first).</a:t>
            </a:r>
          </a:p>
          <a:p>
            <a:pPr algn="just"/>
            <a:endParaRPr lang="en-US" sz="2000" b="0" dirty="0">
              <a:effectLst/>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p:txBody>
      </p:sp>
      <p:sp>
        <p:nvSpPr>
          <p:cNvPr id="5" name="Title 1">
            <a:extLst>
              <a:ext uri="{FF2B5EF4-FFF2-40B4-BE49-F238E27FC236}">
                <a16:creationId xmlns:a16="http://schemas.microsoft.com/office/drawing/2014/main" id="{38D6544C-AC9B-2BAE-4BA5-48DE508392FD}"/>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A4BAD9AD-2682-A76E-9F73-AAC1F0D3B804}"/>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C8101F6A-79A5-D7FC-1455-8A5EDF64EAEA}"/>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18</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DC20E6E0-94C3-69C8-BDF6-D5E283C52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2E4760F7-4F29-6710-E839-5FC6AED08F05}"/>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8E761C79-7F36-7C94-4A3A-927A8F969BC7}"/>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pic>
        <p:nvPicPr>
          <p:cNvPr id="9" name="Imagen 8">
            <a:extLst>
              <a:ext uri="{FF2B5EF4-FFF2-40B4-BE49-F238E27FC236}">
                <a16:creationId xmlns:a16="http://schemas.microsoft.com/office/drawing/2014/main" id="{932B868A-369D-D076-1F53-8D890A2231D8}"/>
              </a:ext>
            </a:extLst>
          </p:cNvPr>
          <p:cNvPicPr>
            <a:picLocks noChangeAspect="1"/>
          </p:cNvPicPr>
          <p:nvPr/>
        </p:nvPicPr>
        <p:blipFill>
          <a:blip r:embed="rId6"/>
          <a:stretch>
            <a:fillRect/>
          </a:stretch>
        </p:blipFill>
        <p:spPr>
          <a:xfrm>
            <a:off x="651753" y="3019797"/>
            <a:ext cx="5150508" cy="1782470"/>
          </a:xfrm>
          <a:prstGeom prst="rect">
            <a:avLst/>
          </a:prstGeom>
        </p:spPr>
      </p:pic>
      <p:pic>
        <p:nvPicPr>
          <p:cNvPr id="11" name="Imagen 10">
            <a:extLst>
              <a:ext uri="{FF2B5EF4-FFF2-40B4-BE49-F238E27FC236}">
                <a16:creationId xmlns:a16="http://schemas.microsoft.com/office/drawing/2014/main" id="{87BF5ADD-C7FD-63A9-8FA4-F89546B65551}"/>
              </a:ext>
            </a:extLst>
          </p:cNvPr>
          <p:cNvPicPr>
            <a:picLocks noChangeAspect="1"/>
          </p:cNvPicPr>
          <p:nvPr/>
        </p:nvPicPr>
        <p:blipFill>
          <a:blip r:embed="rId7"/>
          <a:stretch>
            <a:fillRect/>
          </a:stretch>
        </p:blipFill>
        <p:spPr>
          <a:xfrm>
            <a:off x="6169515" y="2864877"/>
            <a:ext cx="5591955" cy="3629532"/>
          </a:xfrm>
          <a:prstGeom prst="rect">
            <a:avLst/>
          </a:prstGeom>
        </p:spPr>
      </p:pic>
      <p:sp>
        <p:nvSpPr>
          <p:cNvPr id="15" name="CuadroTexto 14">
            <a:extLst>
              <a:ext uri="{FF2B5EF4-FFF2-40B4-BE49-F238E27FC236}">
                <a16:creationId xmlns:a16="http://schemas.microsoft.com/office/drawing/2014/main" id="{B2905EC5-2204-336B-DC90-501B0CC8D066}"/>
              </a:ext>
            </a:extLst>
          </p:cNvPr>
          <p:cNvSpPr txBox="1"/>
          <p:nvPr/>
        </p:nvSpPr>
        <p:spPr>
          <a:xfrm>
            <a:off x="284450" y="4999210"/>
            <a:ext cx="5591955" cy="707886"/>
          </a:xfrm>
          <a:prstGeom prst="rect">
            <a:avLst/>
          </a:prstGeom>
          <a:noFill/>
        </p:spPr>
        <p:txBody>
          <a:bodyPr wrap="square">
            <a:spAutoFit/>
          </a:bodyPr>
          <a:lstStyle/>
          <a:p>
            <a:pPr algn="just"/>
            <a:r>
              <a:rPr lang="en-US" sz="2000" b="1" dirty="0">
                <a:latin typeface="Gill Sans"/>
              </a:rPr>
              <a:t>All atomic expressions which are not simple primitives must be enclosed in brackets</a:t>
            </a:r>
            <a:r>
              <a:rPr lang="en-US" sz="2000" dirty="0">
                <a:latin typeface="Gill Sans"/>
              </a:rPr>
              <a:t>. </a:t>
            </a:r>
            <a:endParaRPr lang="en-US" sz="2000" b="0" dirty="0">
              <a:effectLst/>
              <a:latin typeface="Gill Sans"/>
            </a:endParaRPr>
          </a:p>
        </p:txBody>
      </p:sp>
    </p:spTree>
    <p:extLst>
      <p:ext uri="{BB962C8B-B14F-4D97-AF65-F5344CB8AC3E}">
        <p14:creationId xmlns:p14="http://schemas.microsoft.com/office/powerpoint/2010/main" val="130436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F18BD-A2B3-D68E-0F34-0AF67BA386F7}"/>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B6FB93AD-40BC-CE88-ADF3-C6B892232D27}"/>
              </a:ext>
            </a:extLst>
          </p:cNvPr>
          <p:cNvSpPr txBox="1"/>
          <p:nvPr/>
        </p:nvSpPr>
        <p:spPr>
          <a:xfrm>
            <a:off x="284498" y="1245442"/>
            <a:ext cx="11616350" cy="4955203"/>
          </a:xfrm>
          <a:prstGeom prst="rect">
            <a:avLst/>
          </a:prstGeom>
          <a:noFill/>
        </p:spPr>
        <p:txBody>
          <a:bodyPr wrap="square">
            <a:spAutoFit/>
          </a:bodyPr>
          <a:lstStyle/>
          <a:p>
            <a:r>
              <a:rPr lang="en-US" sz="2400" b="1" dirty="0">
                <a:solidFill>
                  <a:srgbClr val="406D81"/>
                </a:solidFill>
                <a:latin typeface="Gill Sans"/>
              </a:rPr>
              <a:t>4. Recursive SMARTS		</a:t>
            </a:r>
          </a:p>
          <a:p>
            <a:endParaRPr lang="en-US" sz="700" b="1" dirty="0">
              <a:solidFill>
                <a:srgbClr val="406D81"/>
              </a:solidFill>
              <a:latin typeface="Gill Sans"/>
            </a:endParaRPr>
          </a:p>
          <a:p>
            <a:pPr algn="just"/>
            <a:r>
              <a:rPr lang="en-US" sz="2000" dirty="0">
                <a:latin typeface="Gill Sans"/>
              </a:rPr>
              <a:t>Any SMARTS expression may be used to define an atomic environment by writing a SMARTS starting with the atom of interest in this form: 	</a:t>
            </a:r>
            <a:r>
              <a:rPr lang="en-US" sz="2000" b="1" dirty="0">
                <a:latin typeface="Gill Sans"/>
              </a:rPr>
              <a:t>$(SMARTS)</a:t>
            </a:r>
          </a:p>
          <a:p>
            <a:pPr algn="just"/>
            <a:endParaRPr lang="en-US" sz="500" b="1" dirty="0">
              <a:latin typeface="Gill Sans"/>
            </a:endParaRPr>
          </a:p>
          <a:p>
            <a:pPr algn="just"/>
            <a:r>
              <a:rPr lang="en-US" sz="2000" dirty="0">
                <a:latin typeface="Gill Sans"/>
              </a:rPr>
              <a:t>Such definitions may be considered atomic properties. These expressions can be used in same manner as other atomic primitives (also, they can be nested). Recursive SMARTS expressions are used in the following manner:</a:t>
            </a:r>
            <a:endParaRPr lang="en-US" sz="2000" b="0" dirty="0">
              <a:effectLst/>
              <a:latin typeface="Gill Sans"/>
            </a:endParaRPr>
          </a:p>
          <a:p>
            <a:pPr algn="just"/>
            <a:endParaRPr lang="en-US" sz="2000" dirty="0">
              <a:latin typeface="Gill Sans"/>
            </a:endParaRPr>
          </a:p>
          <a:p>
            <a:pPr algn="just"/>
            <a:endParaRPr lang="en-US" sz="2000" dirty="0">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p:txBody>
      </p:sp>
      <p:sp>
        <p:nvSpPr>
          <p:cNvPr id="5" name="Title 1">
            <a:extLst>
              <a:ext uri="{FF2B5EF4-FFF2-40B4-BE49-F238E27FC236}">
                <a16:creationId xmlns:a16="http://schemas.microsoft.com/office/drawing/2014/main" id="{F06591AD-BE36-F1BB-30D3-39E07EF37F5D}"/>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2AE137F6-307E-1A78-AD38-8EB1EA83AC55}"/>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1C9D5F7C-BCCF-58C2-078F-34A0C5875FF6}"/>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19</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4FDC3A68-1C72-C9FD-85AA-071F2637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31414210-9B11-4F83-914E-86346541D0EF}"/>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C76C10C0-F051-3D4D-93DE-F9B4FE829045}"/>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
        <p:nvSpPr>
          <p:cNvPr id="15" name="CuadroTexto 14">
            <a:extLst>
              <a:ext uri="{FF2B5EF4-FFF2-40B4-BE49-F238E27FC236}">
                <a16:creationId xmlns:a16="http://schemas.microsoft.com/office/drawing/2014/main" id="{DC33A4AE-07A6-1561-086E-39F6ABD8B09A}"/>
              </a:ext>
            </a:extLst>
          </p:cNvPr>
          <p:cNvSpPr txBox="1"/>
          <p:nvPr/>
        </p:nvSpPr>
        <p:spPr>
          <a:xfrm>
            <a:off x="284498" y="4500129"/>
            <a:ext cx="5771904" cy="1323439"/>
          </a:xfrm>
          <a:prstGeom prst="rect">
            <a:avLst/>
          </a:prstGeom>
          <a:noFill/>
        </p:spPr>
        <p:txBody>
          <a:bodyPr wrap="square">
            <a:spAutoFit/>
          </a:bodyPr>
          <a:lstStyle/>
          <a:p>
            <a:pPr algn="just"/>
            <a:r>
              <a:rPr lang="en-US" sz="2000" dirty="0">
                <a:latin typeface="Gill Sans"/>
              </a:rPr>
              <a:t>The additional power of such expressions is illustrated by the following example which derives an expression for methyl carbons which are ortho to oxygen and meta to a nitrogen on an aromatic ring.</a:t>
            </a:r>
            <a:endParaRPr lang="en-US" sz="2000" dirty="0">
              <a:effectLst/>
              <a:latin typeface="Gill Sans"/>
            </a:endParaRPr>
          </a:p>
        </p:txBody>
      </p:sp>
      <p:pic>
        <p:nvPicPr>
          <p:cNvPr id="10" name="Imagen 9">
            <a:extLst>
              <a:ext uri="{FF2B5EF4-FFF2-40B4-BE49-F238E27FC236}">
                <a16:creationId xmlns:a16="http://schemas.microsoft.com/office/drawing/2014/main" id="{92FD00FD-6FDF-D1F5-8415-734C34972E2F}"/>
              </a:ext>
            </a:extLst>
          </p:cNvPr>
          <p:cNvPicPr>
            <a:picLocks noChangeAspect="1"/>
          </p:cNvPicPr>
          <p:nvPr/>
        </p:nvPicPr>
        <p:blipFill>
          <a:blip r:embed="rId6"/>
          <a:stretch>
            <a:fillRect/>
          </a:stretch>
        </p:blipFill>
        <p:spPr>
          <a:xfrm>
            <a:off x="2616792" y="3217781"/>
            <a:ext cx="5553850" cy="933580"/>
          </a:xfrm>
          <a:prstGeom prst="rect">
            <a:avLst/>
          </a:prstGeom>
        </p:spPr>
      </p:pic>
      <p:pic>
        <p:nvPicPr>
          <p:cNvPr id="13" name="Imagen 12">
            <a:extLst>
              <a:ext uri="{FF2B5EF4-FFF2-40B4-BE49-F238E27FC236}">
                <a16:creationId xmlns:a16="http://schemas.microsoft.com/office/drawing/2014/main" id="{2BD6E028-4353-2827-2A94-46D4429E54C6}"/>
              </a:ext>
            </a:extLst>
          </p:cNvPr>
          <p:cNvPicPr>
            <a:picLocks noChangeAspect="1"/>
          </p:cNvPicPr>
          <p:nvPr/>
        </p:nvPicPr>
        <p:blipFill>
          <a:blip r:embed="rId7"/>
          <a:stretch>
            <a:fillRect/>
          </a:stretch>
        </p:blipFill>
        <p:spPr>
          <a:xfrm>
            <a:off x="6404156" y="4429769"/>
            <a:ext cx="5496692" cy="1533739"/>
          </a:xfrm>
          <a:prstGeom prst="rect">
            <a:avLst/>
          </a:prstGeom>
        </p:spPr>
      </p:pic>
    </p:spTree>
    <p:extLst>
      <p:ext uri="{BB962C8B-B14F-4D97-AF65-F5344CB8AC3E}">
        <p14:creationId xmlns:p14="http://schemas.microsoft.com/office/powerpoint/2010/main" val="231426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14C-7135-637A-CB7B-94352252DFA4}"/>
            </a:ext>
          </a:extLst>
        </p:cNvPr>
        <p:cNvGrpSpPr/>
        <p:nvPr/>
      </p:nvGrpSpPr>
      <p:grpSpPr>
        <a:xfrm>
          <a:off x="0" y="0"/>
          <a:ext cx="0" cy="0"/>
          <a:chOff x="0" y="0"/>
          <a:chExt cx="0" cy="0"/>
        </a:xfrm>
      </p:grpSpPr>
      <p:sp>
        <p:nvSpPr>
          <p:cNvPr id="47" name="Rectangle 1">
            <a:extLst>
              <a:ext uri="{FF2B5EF4-FFF2-40B4-BE49-F238E27FC236}">
                <a16:creationId xmlns:a16="http://schemas.microsoft.com/office/drawing/2014/main" id="{F1F5F535-F4C9-DE9C-2C7A-525A30F202C1}"/>
              </a:ext>
            </a:extLst>
          </p:cNvPr>
          <p:cNvSpPr/>
          <p:nvPr/>
        </p:nvSpPr>
        <p:spPr>
          <a:xfrm>
            <a:off x="323499" y="5047793"/>
            <a:ext cx="7383588" cy="1289507"/>
          </a:xfrm>
          <a:prstGeom prst="rect">
            <a:avLst/>
          </a:prstGeom>
          <a:solidFill>
            <a:srgbClr val="9FC3D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cxnSp>
        <p:nvCxnSpPr>
          <p:cNvPr id="4" name="Straight Connector 3">
            <a:extLst>
              <a:ext uri="{FF2B5EF4-FFF2-40B4-BE49-F238E27FC236}">
                <a16:creationId xmlns:a16="http://schemas.microsoft.com/office/drawing/2014/main" id="{EAC6B43B-5408-6DBA-DECB-5A050957B616}"/>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5" name="Title 1">
            <a:extLst>
              <a:ext uri="{FF2B5EF4-FFF2-40B4-BE49-F238E27FC236}">
                <a16:creationId xmlns:a16="http://schemas.microsoft.com/office/drawing/2014/main" id="{F2C7212B-A017-AA7A-3227-4EB7787989D4}"/>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What is Machine Learning?</a:t>
            </a:r>
          </a:p>
        </p:txBody>
      </p:sp>
      <p:pic>
        <p:nvPicPr>
          <p:cNvPr id="6" name="Picture 5" descr="A picture containing arrow&#10;&#10;Description automatically generated">
            <a:extLst>
              <a:ext uri="{FF2B5EF4-FFF2-40B4-BE49-F238E27FC236}">
                <a16:creationId xmlns:a16="http://schemas.microsoft.com/office/drawing/2014/main" id="{9BE8EC7B-FDA2-E322-CA73-E731357D3704}"/>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7AC26980-2349-4628-6944-0F79AE6DBAFF}"/>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1E8AF56D-A8CF-E096-8F1F-94000C0DC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F62AB0A9-A24F-0A43-73A9-E685017BBB53}"/>
              </a:ext>
            </a:extLst>
          </p:cNvPr>
          <p:cNvSpPr>
            <a:spLocks/>
          </p:cNvSpPr>
          <p:nvPr/>
        </p:nvSpPr>
        <p:spPr bwMode="auto">
          <a:xfrm>
            <a:off x="323499" y="1793997"/>
            <a:ext cx="6101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Data</a:t>
            </a:r>
          </a:p>
        </p:txBody>
      </p:sp>
      <p:sp>
        <p:nvSpPr>
          <p:cNvPr id="8" name="Rectangle 5">
            <a:extLst>
              <a:ext uri="{FF2B5EF4-FFF2-40B4-BE49-F238E27FC236}">
                <a16:creationId xmlns:a16="http://schemas.microsoft.com/office/drawing/2014/main" id="{11A415AF-B281-1454-E856-7100B6FC85C4}"/>
              </a:ext>
            </a:extLst>
          </p:cNvPr>
          <p:cNvSpPr>
            <a:spLocks/>
          </p:cNvSpPr>
          <p:nvPr/>
        </p:nvSpPr>
        <p:spPr bwMode="auto">
          <a:xfrm>
            <a:off x="7967137" y="1798282"/>
            <a:ext cx="284556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Create a predictive model</a:t>
            </a:r>
          </a:p>
        </p:txBody>
      </p:sp>
      <p:sp>
        <p:nvSpPr>
          <p:cNvPr id="9" name="Rectangle 5">
            <a:extLst>
              <a:ext uri="{FF2B5EF4-FFF2-40B4-BE49-F238E27FC236}">
                <a16:creationId xmlns:a16="http://schemas.microsoft.com/office/drawing/2014/main" id="{E8145C57-4BC1-59A3-77FD-5FC87ACCE622}"/>
              </a:ext>
            </a:extLst>
          </p:cNvPr>
          <p:cNvSpPr>
            <a:spLocks/>
          </p:cNvSpPr>
          <p:nvPr/>
        </p:nvSpPr>
        <p:spPr bwMode="auto">
          <a:xfrm>
            <a:off x="3129973" y="1793408"/>
            <a:ext cx="314006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Look for patterns in the data</a:t>
            </a:r>
          </a:p>
        </p:txBody>
      </p:sp>
      <p:sp>
        <p:nvSpPr>
          <p:cNvPr id="12" name="Rectangle 5">
            <a:extLst>
              <a:ext uri="{FF2B5EF4-FFF2-40B4-BE49-F238E27FC236}">
                <a16:creationId xmlns:a16="http://schemas.microsoft.com/office/drawing/2014/main" id="{5B0EA242-D7D7-1589-8444-7634125FC8F9}"/>
              </a:ext>
            </a:extLst>
          </p:cNvPr>
          <p:cNvSpPr>
            <a:spLocks/>
          </p:cNvSpPr>
          <p:nvPr/>
        </p:nvSpPr>
        <p:spPr bwMode="auto">
          <a:xfrm>
            <a:off x="7122530" y="3709518"/>
            <a:ext cx="481424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65506" bIns="0">
            <a:spAutoFit/>
          </a:bodyPr>
          <a:lstStyle/>
          <a:p>
            <a:pPr marL="44978">
              <a:buSzPct val="77000"/>
            </a:pPr>
            <a:r>
              <a:rPr lang="en-GB" sz="2000" b="1" noProof="0" dirty="0">
                <a:latin typeface="Gill Sans" charset="0"/>
                <a:cs typeface="Gill Sans" charset="0"/>
                <a:sym typeface="Gill Sans" charset="0"/>
              </a:rPr>
              <a:t>Useful predictions based on those patterns</a:t>
            </a:r>
          </a:p>
        </p:txBody>
      </p:sp>
      <p:pic>
        <p:nvPicPr>
          <p:cNvPr id="14" name="Gráfico 13" descr="Base de datos con relleno sólido">
            <a:extLst>
              <a:ext uri="{FF2B5EF4-FFF2-40B4-BE49-F238E27FC236}">
                <a16:creationId xmlns:a16="http://schemas.microsoft.com/office/drawing/2014/main" id="{881C3E0B-89DE-776F-80B2-A9BA54955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10" y="2304670"/>
            <a:ext cx="914400" cy="914400"/>
          </a:xfrm>
          <a:prstGeom prst="rect">
            <a:avLst/>
          </a:prstGeom>
        </p:spPr>
      </p:pic>
      <p:pic>
        <p:nvPicPr>
          <p:cNvPr id="17" name="Gráfico 16" descr="Estadísticas con relleno sólido">
            <a:extLst>
              <a:ext uri="{FF2B5EF4-FFF2-40B4-BE49-F238E27FC236}">
                <a16:creationId xmlns:a16="http://schemas.microsoft.com/office/drawing/2014/main" id="{5F470DAB-201A-83EC-6260-D22B6A2FA5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3576" y="2361805"/>
            <a:ext cx="914400" cy="914400"/>
          </a:xfrm>
          <a:prstGeom prst="rect">
            <a:avLst/>
          </a:prstGeom>
        </p:spPr>
      </p:pic>
      <p:pic>
        <p:nvPicPr>
          <p:cNvPr id="19" name="Gráfico 18" descr="Gráfico de barras con relleno sólido">
            <a:extLst>
              <a:ext uri="{FF2B5EF4-FFF2-40B4-BE49-F238E27FC236}">
                <a16:creationId xmlns:a16="http://schemas.microsoft.com/office/drawing/2014/main" id="{2307D5B9-8546-FEF7-FB04-6217EE6C35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47976" y="2361805"/>
            <a:ext cx="914400" cy="914400"/>
          </a:xfrm>
          <a:prstGeom prst="rect">
            <a:avLst/>
          </a:prstGeom>
        </p:spPr>
      </p:pic>
      <p:pic>
        <p:nvPicPr>
          <p:cNvPr id="27" name="Gráfico 26" descr="Cerebro en la cabeza con relleno sólido">
            <a:extLst>
              <a:ext uri="{FF2B5EF4-FFF2-40B4-BE49-F238E27FC236}">
                <a16:creationId xmlns:a16="http://schemas.microsoft.com/office/drawing/2014/main" id="{5B2F60C2-A251-DB33-F9AF-543908B369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9730" y="2243432"/>
            <a:ext cx="914400" cy="914400"/>
          </a:xfrm>
          <a:prstGeom prst="rect">
            <a:avLst/>
          </a:prstGeom>
        </p:spPr>
      </p:pic>
      <p:pic>
        <p:nvPicPr>
          <p:cNvPr id="32" name="Gráfico 31" descr="Base de datos con relleno sólido">
            <a:extLst>
              <a:ext uri="{FF2B5EF4-FFF2-40B4-BE49-F238E27FC236}">
                <a16:creationId xmlns:a16="http://schemas.microsoft.com/office/drawing/2014/main" id="{10340115-C638-AAEF-3150-4420BC322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281" y="2304670"/>
            <a:ext cx="914400" cy="914400"/>
          </a:xfrm>
          <a:prstGeom prst="rect">
            <a:avLst/>
          </a:prstGeom>
        </p:spPr>
      </p:pic>
      <p:sp>
        <p:nvSpPr>
          <p:cNvPr id="33" name="Rectangle 5">
            <a:extLst>
              <a:ext uri="{FF2B5EF4-FFF2-40B4-BE49-F238E27FC236}">
                <a16:creationId xmlns:a16="http://schemas.microsoft.com/office/drawing/2014/main" id="{EE828332-3088-9260-8B89-73C93C997356}"/>
              </a:ext>
            </a:extLst>
          </p:cNvPr>
          <p:cNvSpPr>
            <a:spLocks/>
          </p:cNvSpPr>
          <p:nvPr/>
        </p:nvSpPr>
        <p:spPr bwMode="auto">
          <a:xfrm>
            <a:off x="323499" y="1181322"/>
            <a:ext cx="25306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400" b="1" noProof="0" dirty="0">
                <a:latin typeface="Gill Sans" charset="0"/>
                <a:cs typeface="Gill Sans" charset="0"/>
                <a:sym typeface="Gill Sans" charset="0"/>
              </a:rPr>
              <a:t>Way to model data</a:t>
            </a:r>
          </a:p>
        </p:txBody>
      </p:sp>
      <p:sp>
        <p:nvSpPr>
          <p:cNvPr id="35" name="Flecha: a la derecha 34">
            <a:extLst>
              <a:ext uri="{FF2B5EF4-FFF2-40B4-BE49-F238E27FC236}">
                <a16:creationId xmlns:a16="http://schemas.microsoft.com/office/drawing/2014/main" id="{04DE20C3-71CC-2D13-5082-14685A4E7036}"/>
              </a:ext>
            </a:extLst>
          </p:cNvPr>
          <p:cNvSpPr/>
          <p:nvPr/>
        </p:nvSpPr>
        <p:spPr>
          <a:xfrm>
            <a:off x="2120890" y="1803054"/>
            <a:ext cx="501501" cy="369329"/>
          </a:xfrm>
          <a:prstGeom prst="rightArrow">
            <a:avLst>
              <a:gd name="adj1" fmla="val 50000"/>
              <a:gd name="adj2" fmla="val 50000"/>
            </a:avLst>
          </a:prstGeom>
          <a:solidFill>
            <a:schemeClr val="bg2">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6" name="Flecha: a la derecha 35">
            <a:extLst>
              <a:ext uri="{FF2B5EF4-FFF2-40B4-BE49-F238E27FC236}">
                <a16:creationId xmlns:a16="http://schemas.microsoft.com/office/drawing/2014/main" id="{BAF6F6DB-BED2-7259-7D98-A7218459694B}"/>
              </a:ext>
            </a:extLst>
          </p:cNvPr>
          <p:cNvSpPr/>
          <p:nvPr/>
        </p:nvSpPr>
        <p:spPr>
          <a:xfrm>
            <a:off x="6924605" y="1812465"/>
            <a:ext cx="501501" cy="369329"/>
          </a:xfrm>
          <a:prstGeom prst="rightArrow">
            <a:avLst>
              <a:gd name="adj1" fmla="val 50000"/>
              <a:gd name="adj2" fmla="val 50000"/>
            </a:avLst>
          </a:prstGeom>
          <a:solidFill>
            <a:schemeClr val="bg2">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0" name="Flecha: a la derecha 39">
            <a:extLst>
              <a:ext uri="{FF2B5EF4-FFF2-40B4-BE49-F238E27FC236}">
                <a16:creationId xmlns:a16="http://schemas.microsoft.com/office/drawing/2014/main" id="{E79A6589-AC5E-262E-B74D-741C0B405BF0}"/>
              </a:ext>
            </a:extLst>
          </p:cNvPr>
          <p:cNvSpPr/>
          <p:nvPr/>
        </p:nvSpPr>
        <p:spPr>
          <a:xfrm rot="5400000">
            <a:off x="8948405" y="3173907"/>
            <a:ext cx="501501" cy="369329"/>
          </a:xfrm>
          <a:prstGeom prst="rightArrow">
            <a:avLst>
              <a:gd name="adj1" fmla="val 50000"/>
              <a:gd name="adj2" fmla="val 50000"/>
            </a:avLst>
          </a:prstGeom>
          <a:solidFill>
            <a:schemeClr val="bg2">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1" name="Flecha: doblada hacia arriba 40">
            <a:extLst>
              <a:ext uri="{FF2B5EF4-FFF2-40B4-BE49-F238E27FC236}">
                <a16:creationId xmlns:a16="http://schemas.microsoft.com/office/drawing/2014/main" id="{EC55CE24-9DD9-59AA-2139-2E853C038725}"/>
              </a:ext>
            </a:extLst>
          </p:cNvPr>
          <p:cNvSpPr/>
          <p:nvPr/>
        </p:nvSpPr>
        <p:spPr>
          <a:xfrm flipH="1">
            <a:off x="4533063" y="3362970"/>
            <a:ext cx="2156117" cy="604935"/>
          </a:xfrm>
          <a:prstGeom prst="bentUpArrow">
            <a:avLst>
              <a:gd name="adj1" fmla="val 28818"/>
              <a:gd name="adj2" fmla="val 25000"/>
              <a:gd name="adj3" fmla="val 32637"/>
            </a:avLst>
          </a:prstGeom>
          <a:solidFill>
            <a:srgbClr val="AEAEAE">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6" name="CuadroTexto 45">
            <a:extLst>
              <a:ext uri="{FF2B5EF4-FFF2-40B4-BE49-F238E27FC236}">
                <a16:creationId xmlns:a16="http://schemas.microsoft.com/office/drawing/2014/main" id="{ED9F7A0A-068E-41B3-942B-FEAC44779BEB}"/>
              </a:ext>
            </a:extLst>
          </p:cNvPr>
          <p:cNvSpPr txBox="1"/>
          <p:nvPr/>
        </p:nvSpPr>
        <p:spPr>
          <a:xfrm>
            <a:off x="377929" y="5443560"/>
            <a:ext cx="5404672" cy="425501"/>
          </a:xfrm>
          <a:prstGeom prst="rect">
            <a:avLst/>
          </a:prstGeom>
          <a:noFill/>
        </p:spPr>
        <p:txBody>
          <a:bodyPr wrap="square">
            <a:spAutoFit/>
          </a:bodyPr>
          <a:lstStyle/>
          <a:p>
            <a:pPr lvl="0" algn="just">
              <a:lnSpc>
                <a:spcPct val="115000"/>
              </a:lnSpc>
              <a:spcAft>
                <a:spcPts val="800"/>
              </a:spcAft>
              <a:buSzPts val="1000"/>
              <a:tabLst>
                <a:tab pos="457200" algn="l"/>
              </a:tabLst>
            </a:pPr>
            <a:r>
              <a:rPr lang="en-GB" sz="2000" kern="100" noProof="0" dirty="0">
                <a:latin typeface="Gill Sans"/>
                <a:ea typeface="Aptos" panose="020B0004020202020204" pitchFamily="34" charset="0"/>
                <a:cs typeface="Times New Roman" panose="02020603050405020304" pitchFamily="18" charset="0"/>
              </a:rPr>
              <a:t>- </a:t>
            </a:r>
            <a:r>
              <a:rPr lang="en-GB" sz="2000" kern="100" noProof="0" dirty="0">
                <a:effectLst/>
                <a:latin typeface="Gill Sans"/>
                <a:ea typeface="Aptos" panose="020B0004020202020204" pitchFamily="34" charset="0"/>
                <a:cs typeface="Times New Roman" panose="02020603050405020304" pitchFamily="18" charset="0"/>
              </a:rPr>
              <a:t>Data in → Patterns learned → Predictions out</a:t>
            </a:r>
          </a:p>
        </p:txBody>
      </p:sp>
      <p:sp>
        <p:nvSpPr>
          <p:cNvPr id="51" name="CuadroTexto 50">
            <a:extLst>
              <a:ext uri="{FF2B5EF4-FFF2-40B4-BE49-F238E27FC236}">
                <a16:creationId xmlns:a16="http://schemas.microsoft.com/office/drawing/2014/main" id="{CC98AC85-FA07-81C6-360D-8ADF5181E9F8}"/>
              </a:ext>
            </a:extLst>
          </p:cNvPr>
          <p:cNvSpPr txBox="1"/>
          <p:nvPr/>
        </p:nvSpPr>
        <p:spPr>
          <a:xfrm>
            <a:off x="371475" y="5884056"/>
            <a:ext cx="7455205" cy="400110"/>
          </a:xfrm>
          <a:prstGeom prst="rect">
            <a:avLst/>
          </a:prstGeom>
          <a:noFill/>
        </p:spPr>
        <p:txBody>
          <a:bodyPr wrap="square">
            <a:spAutoFit/>
          </a:bodyPr>
          <a:lstStyle/>
          <a:p>
            <a:r>
              <a:rPr lang="en-GB" sz="2000" noProof="0" dirty="0">
                <a:latin typeface="Gill Sans"/>
              </a:rPr>
              <a:t>- Model: Trained mathematical function that maps inputs to outputs</a:t>
            </a:r>
          </a:p>
        </p:txBody>
      </p:sp>
      <p:pic>
        <p:nvPicPr>
          <p:cNvPr id="2053" name="Gráfico 2052" descr="Insignia de cruz con relleno sólido">
            <a:extLst>
              <a:ext uri="{FF2B5EF4-FFF2-40B4-BE49-F238E27FC236}">
                <a16:creationId xmlns:a16="http://schemas.microsoft.com/office/drawing/2014/main" id="{89B7C1CD-5D13-746C-69C4-3A9CFCC3EA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20976" y="3675240"/>
            <a:ext cx="533595" cy="533595"/>
          </a:xfrm>
          <a:prstGeom prst="rect">
            <a:avLst/>
          </a:prstGeom>
        </p:spPr>
      </p:pic>
      <p:pic>
        <p:nvPicPr>
          <p:cNvPr id="2055" name="Gráfico 2054" descr="Marca de insignia1 con relleno sólido">
            <a:extLst>
              <a:ext uri="{FF2B5EF4-FFF2-40B4-BE49-F238E27FC236}">
                <a16:creationId xmlns:a16="http://schemas.microsoft.com/office/drawing/2014/main" id="{DD14ABDC-7BD5-CB15-B763-71DC541A3E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4556" y="3675240"/>
            <a:ext cx="533595" cy="533595"/>
          </a:xfrm>
          <a:prstGeom prst="rect">
            <a:avLst/>
          </a:prstGeom>
        </p:spPr>
      </p:pic>
      <p:sp>
        <p:nvSpPr>
          <p:cNvPr id="11" name="CuadroTexto 10">
            <a:extLst>
              <a:ext uri="{FF2B5EF4-FFF2-40B4-BE49-F238E27FC236}">
                <a16:creationId xmlns:a16="http://schemas.microsoft.com/office/drawing/2014/main" id="{2A5024AA-9495-A74D-3444-0C49C72B98A1}"/>
              </a:ext>
            </a:extLst>
          </p:cNvPr>
          <p:cNvSpPr txBox="1"/>
          <p:nvPr/>
        </p:nvSpPr>
        <p:spPr>
          <a:xfrm>
            <a:off x="323499" y="5053988"/>
            <a:ext cx="6094268" cy="400110"/>
          </a:xfrm>
          <a:prstGeom prst="rect">
            <a:avLst/>
          </a:prstGeom>
          <a:noFill/>
        </p:spPr>
        <p:txBody>
          <a:bodyPr wrap="square">
            <a:spAutoFit/>
          </a:bodyPr>
          <a:lstStyle/>
          <a:p>
            <a:pPr marL="44978">
              <a:buSzPct val="77000"/>
            </a:pPr>
            <a:r>
              <a:rPr lang="en-GB" sz="2000" noProof="0" dirty="0">
                <a:latin typeface="Gill Sans" charset="0"/>
                <a:cs typeface="Gill Sans" charset="0"/>
                <a:sym typeface="Gill Sans" charset="0"/>
              </a:rPr>
              <a:t>-</a:t>
            </a:r>
            <a:r>
              <a:rPr lang="en-GB" sz="2000" b="1" noProof="0" dirty="0">
                <a:latin typeface="Gill Sans" charset="0"/>
                <a:cs typeface="Gill Sans" charset="0"/>
                <a:sym typeface="Gill Sans" charset="0"/>
              </a:rPr>
              <a:t> Trainable model</a:t>
            </a:r>
            <a:r>
              <a:rPr lang="en-GB" sz="2000" noProof="0" dirty="0">
                <a:latin typeface="Gill Sans" charset="0"/>
                <a:cs typeface="Gill Sans" charset="0"/>
                <a:sym typeface="Gill Sans" charset="0"/>
              </a:rPr>
              <a:t>: Predictions to optimize the model</a:t>
            </a:r>
          </a:p>
        </p:txBody>
      </p:sp>
      <p:sp>
        <p:nvSpPr>
          <p:cNvPr id="10" name="Rectangle 5">
            <a:extLst>
              <a:ext uri="{FF2B5EF4-FFF2-40B4-BE49-F238E27FC236}">
                <a16:creationId xmlns:a16="http://schemas.microsoft.com/office/drawing/2014/main" id="{22761FD2-6FA5-73E0-6F71-B1F4CE73775F}"/>
              </a:ext>
            </a:extLst>
          </p:cNvPr>
          <p:cNvSpPr>
            <a:spLocks/>
          </p:cNvSpPr>
          <p:nvPr/>
        </p:nvSpPr>
        <p:spPr bwMode="auto">
          <a:xfrm>
            <a:off x="7879730" y="4532199"/>
            <a:ext cx="41264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US" sz="2400" b="1" noProof="0" dirty="0">
                <a:solidFill>
                  <a:srgbClr val="C00000"/>
                </a:solidFill>
                <a:latin typeface="Gill Sans" charset="0"/>
                <a:cs typeface="Gill Sans" charset="0"/>
                <a:sym typeface="Gill Sans" charset="0"/>
              </a:rPr>
              <a:t>In chemistry, what is our data?!</a:t>
            </a:r>
            <a:endParaRPr lang="en-GB" sz="2400" b="1" noProof="0" dirty="0">
              <a:solidFill>
                <a:srgbClr val="C00000"/>
              </a:solidFill>
              <a:latin typeface="Gill Sans" charset="0"/>
              <a:cs typeface="Gill Sans" charset="0"/>
              <a:sym typeface="Gill Sans" charset="0"/>
            </a:endParaRPr>
          </a:p>
        </p:txBody>
      </p:sp>
      <p:graphicFrame>
        <p:nvGraphicFramePr>
          <p:cNvPr id="13" name="Objeto 12">
            <a:extLst>
              <a:ext uri="{FF2B5EF4-FFF2-40B4-BE49-F238E27FC236}">
                <a16:creationId xmlns:a16="http://schemas.microsoft.com/office/drawing/2014/main" id="{3A9600FC-1462-29DD-ED8A-ABD72D183A34}"/>
              </a:ext>
            </a:extLst>
          </p:cNvPr>
          <p:cNvGraphicFramePr>
            <a:graphicFrameLocks noChangeAspect="1"/>
          </p:cNvGraphicFramePr>
          <p:nvPr>
            <p:extLst>
              <p:ext uri="{D42A27DB-BD31-4B8C-83A1-F6EECF244321}">
                <p14:modId xmlns:p14="http://schemas.microsoft.com/office/powerpoint/2010/main" val="1975123354"/>
              </p:ext>
            </p:extLst>
          </p:nvPr>
        </p:nvGraphicFramePr>
        <p:xfrm>
          <a:off x="8397662" y="4916841"/>
          <a:ext cx="3155432" cy="755642"/>
        </p:xfrm>
        <a:graphic>
          <a:graphicData uri="http://schemas.openxmlformats.org/presentationml/2006/ole">
            <mc:AlternateContent xmlns:mc="http://schemas.openxmlformats.org/markup-compatibility/2006">
              <mc:Choice xmlns:v="urn:schemas-microsoft-com:vml" Requires="v">
                <p:oleObj name="CS ChemDraw Drawing" r:id="rId17" imgW="1810512" imgH="432800" progId="ChemDraw.Document.6.0">
                  <p:embed/>
                </p:oleObj>
              </mc:Choice>
              <mc:Fallback>
                <p:oleObj name="CS ChemDraw Drawing" r:id="rId17" imgW="1810512" imgH="432800" progId="ChemDraw.Document.6.0">
                  <p:embed/>
                  <p:pic>
                    <p:nvPicPr>
                      <p:cNvPr id="13" name="Objeto 12">
                        <a:extLst>
                          <a:ext uri="{FF2B5EF4-FFF2-40B4-BE49-F238E27FC236}">
                            <a16:creationId xmlns:a16="http://schemas.microsoft.com/office/drawing/2014/main" id="{3A9600FC-1462-29DD-ED8A-ABD72D183A34}"/>
                          </a:ext>
                        </a:extLst>
                      </p:cNvPr>
                      <p:cNvPicPr/>
                      <p:nvPr/>
                    </p:nvPicPr>
                    <p:blipFill>
                      <a:blip r:embed="rId18"/>
                      <a:stretch>
                        <a:fillRect/>
                      </a:stretch>
                    </p:blipFill>
                    <p:spPr>
                      <a:xfrm>
                        <a:off x="8397662" y="4916841"/>
                        <a:ext cx="3155432" cy="755642"/>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56E7A684-B3D3-CF0E-B48E-2C5C9404A969}"/>
              </a:ext>
            </a:extLst>
          </p:cNvPr>
          <p:cNvGraphicFramePr>
            <a:graphicFrameLocks noChangeAspect="1"/>
          </p:cNvGraphicFramePr>
          <p:nvPr>
            <p:extLst>
              <p:ext uri="{D42A27DB-BD31-4B8C-83A1-F6EECF244321}">
                <p14:modId xmlns:p14="http://schemas.microsoft.com/office/powerpoint/2010/main" val="1623646474"/>
              </p:ext>
            </p:extLst>
          </p:nvPr>
        </p:nvGraphicFramePr>
        <p:xfrm>
          <a:off x="8605655" y="5737287"/>
          <a:ext cx="2357437" cy="573088"/>
        </p:xfrm>
        <a:graphic>
          <a:graphicData uri="http://schemas.openxmlformats.org/presentationml/2006/ole">
            <mc:AlternateContent xmlns:mc="http://schemas.openxmlformats.org/markup-compatibility/2006">
              <mc:Choice xmlns:v="urn:schemas-microsoft-com:vml" Requires="v">
                <p:oleObj name="CS ChemDraw Drawing" r:id="rId19" imgW="1351611" imgH="329184" progId="ChemDraw.Document.6.0">
                  <p:embed/>
                </p:oleObj>
              </mc:Choice>
              <mc:Fallback>
                <p:oleObj name="CS ChemDraw Drawing" r:id="rId19" imgW="1351611" imgH="329184" progId="ChemDraw.Document.6.0">
                  <p:embed/>
                  <p:pic>
                    <p:nvPicPr>
                      <p:cNvPr id="15" name="Objeto 14">
                        <a:extLst>
                          <a:ext uri="{FF2B5EF4-FFF2-40B4-BE49-F238E27FC236}">
                            <a16:creationId xmlns:a16="http://schemas.microsoft.com/office/drawing/2014/main" id="{56E7A684-B3D3-CF0E-B48E-2C5C9404A969}"/>
                          </a:ext>
                        </a:extLst>
                      </p:cNvPr>
                      <p:cNvPicPr/>
                      <p:nvPr/>
                    </p:nvPicPr>
                    <p:blipFill>
                      <a:blip r:embed="rId20"/>
                      <a:stretch>
                        <a:fillRect/>
                      </a:stretch>
                    </p:blipFill>
                    <p:spPr>
                      <a:xfrm>
                        <a:off x="8605655" y="5737287"/>
                        <a:ext cx="2357437" cy="573088"/>
                      </a:xfrm>
                      <a:prstGeom prst="rect">
                        <a:avLst/>
                      </a:prstGeom>
                    </p:spPr>
                  </p:pic>
                </p:oleObj>
              </mc:Fallback>
            </mc:AlternateContent>
          </a:graphicData>
        </a:graphic>
      </p:graphicFrame>
    </p:spTree>
    <p:extLst>
      <p:ext uri="{BB962C8B-B14F-4D97-AF65-F5344CB8AC3E}">
        <p14:creationId xmlns:p14="http://schemas.microsoft.com/office/powerpoint/2010/main" val="257300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 grpId="0"/>
      <p:bldP spid="8" grpId="0"/>
      <p:bldP spid="9" grpId="0"/>
      <p:bldP spid="12" grpId="0"/>
      <p:bldP spid="35" grpId="0" animBg="1"/>
      <p:bldP spid="36" grpId="0" animBg="1"/>
      <p:bldP spid="40" grpId="0" animBg="1"/>
      <p:bldP spid="41" grpId="0" animBg="1"/>
      <p:bldP spid="46" grpId="0"/>
      <p:bldP spid="51" grpId="0"/>
      <p:bldP spid="11"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2DF7-4AA8-5A6A-7886-FEFC259CDA57}"/>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1C72E1E-700D-AAB8-36CE-91D62E349426}"/>
              </a:ext>
            </a:extLst>
          </p:cNvPr>
          <p:cNvSpPr txBox="1"/>
          <p:nvPr/>
        </p:nvSpPr>
        <p:spPr>
          <a:xfrm>
            <a:off x="284498" y="1245442"/>
            <a:ext cx="11616350" cy="6447919"/>
          </a:xfrm>
          <a:prstGeom prst="rect">
            <a:avLst/>
          </a:prstGeom>
          <a:noFill/>
        </p:spPr>
        <p:txBody>
          <a:bodyPr wrap="square">
            <a:spAutoFit/>
          </a:bodyPr>
          <a:lstStyle/>
          <a:p>
            <a:r>
              <a:rPr lang="en-US" sz="2400" b="1" dirty="0">
                <a:solidFill>
                  <a:srgbClr val="406D81"/>
                </a:solidFill>
                <a:latin typeface="Gill Sans"/>
              </a:rPr>
              <a:t>5. Component-level grouping of SMARTS		</a:t>
            </a:r>
          </a:p>
          <a:p>
            <a:endParaRPr lang="en-US" sz="700" b="1" dirty="0">
              <a:solidFill>
                <a:srgbClr val="406D81"/>
              </a:solidFill>
              <a:latin typeface="Gill Sans"/>
            </a:endParaRPr>
          </a:p>
          <a:p>
            <a:pPr algn="just"/>
            <a:r>
              <a:rPr lang="en-US" sz="2000" dirty="0">
                <a:latin typeface="Gill Sans"/>
              </a:rPr>
              <a:t>Component-level grouping uses parentheses </a:t>
            </a:r>
            <a:r>
              <a:rPr lang="en-US" sz="2000" b="1" dirty="0">
                <a:latin typeface="Gill Sans"/>
              </a:rPr>
              <a:t>()</a:t>
            </a:r>
            <a:r>
              <a:rPr lang="en-US" sz="2000" dirty="0">
                <a:latin typeface="Gill Sans"/>
              </a:rPr>
              <a:t> and periods </a:t>
            </a:r>
            <a:r>
              <a:rPr lang="en-US" sz="2000" b="1" dirty="0">
                <a:latin typeface="Gill Sans"/>
              </a:rPr>
              <a:t>. </a:t>
            </a:r>
            <a:r>
              <a:rPr lang="en-US" sz="2000" dirty="0">
                <a:latin typeface="Gill Sans"/>
              </a:rPr>
              <a:t>to control </a:t>
            </a:r>
            <a:r>
              <a:rPr lang="en-US" sz="2000" b="1" dirty="0">
                <a:latin typeface="Gill Sans"/>
              </a:rPr>
              <a:t>how atoms are grouped </a:t>
            </a:r>
            <a:r>
              <a:rPr lang="en-US" sz="2000" dirty="0">
                <a:latin typeface="Gill Sans"/>
              </a:rPr>
              <a:t>and whether they must belong to the same or different fragments. </a:t>
            </a:r>
          </a:p>
          <a:p>
            <a:pPr algn="just"/>
            <a:endParaRPr lang="en-US" sz="2000" dirty="0">
              <a:latin typeface="Gill Sans"/>
            </a:endParaRPr>
          </a:p>
          <a:p>
            <a:pPr algn="just"/>
            <a:endParaRPr lang="en-US" sz="500" dirty="0">
              <a:latin typeface="Gill Sans"/>
            </a:endParaRPr>
          </a:p>
          <a:p>
            <a:pPr algn="just"/>
            <a:r>
              <a:rPr lang="en-US" sz="2000" dirty="0">
                <a:latin typeface="Gill Sans"/>
              </a:rPr>
              <a:t>A period . separates components (independent fragments), while parentheses group atoms.</a:t>
            </a:r>
          </a:p>
          <a:p>
            <a:pPr algn="just"/>
            <a:endParaRPr lang="en-US" sz="2000" dirty="0">
              <a:latin typeface="Gill Sans"/>
            </a:endParaRPr>
          </a:p>
          <a:p>
            <a:pPr algn="just"/>
            <a:endParaRPr lang="en-US" sz="500" b="1" dirty="0">
              <a:latin typeface="Gill Sans"/>
            </a:endParaRPr>
          </a:p>
          <a:p>
            <a:pPr algn="just"/>
            <a:r>
              <a:rPr lang="en-US" dirty="0">
                <a:latin typeface="Gill Sans"/>
              </a:rPr>
              <a:t>Examples:</a:t>
            </a:r>
          </a:p>
          <a:p>
            <a:pPr algn="just"/>
            <a:r>
              <a:rPr lang="en-US" dirty="0">
                <a:latin typeface="Gill Sans"/>
              </a:rPr>
              <a:t>	(C).(C)	two carbon atoms in different fragments (e.g., two separate molecules)</a:t>
            </a:r>
          </a:p>
          <a:p>
            <a:pPr algn="just"/>
            <a:r>
              <a:rPr lang="en-US" dirty="0">
                <a:latin typeface="Gill Sans"/>
              </a:rPr>
              <a:t>	(C.C) 	two carbon atoms in the same component.</a:t>
            </a:r>
          </a:p>
          <a:p>
            <a:pPr algn="just"/>
            <a:endParaRPr lang="en-US" dirty="0">
              <a:latin typeface="Gill Sans"/>
            </a:endParaRPr>
          </a:p>
          <a:p>
            <a:pPr algn="just"/>
            <a:r>
              <a:rPr lang="en-US" dirty="0">
                <a:latin typeface="Gill Sans"/>
              </a:rPr>
              <a:t>This is useful when distinguishing between intra- and inter-molecular patterns.</a:t>
            </a:r>
          </a:p>
          <a:p>
            <a:pPr algn="just"/>
            <a:endParaRPr lang="en-US" dirty="0">
              <a:latin typeface="Gill Sans"/>
            </a:endParaRPr>
          </a:p>
          <a:p>
            <a:pPr algn="just"/>
            <a:r>
              <a:rPr lang="en-US" sz="2400" b="1" dirty="0">
                <a:solidFill>
                  <a:srgbClr val="406D81"/>
                </a:solidFill>
                <a:latin typeface="Gill Sans"/>
              </a:rPr>
              <a:t>	</a:t>
            </a:r>
            <a:endParaRPr lang="en-US" sz="2400" dirty="0">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p:txBody>
      </p:sp>
      <p:sp>
        <p:nvSpPr>
          <p:cNvPr id="5" name="Title 1">
            <a:extLst>
              <a:ext uri="{FF2B5EF4-FFF2-40B4-BE49-F238E27FC236}">
                <a16:creationId xmlns:a16="http://schemas.microsoft.com/office/drawing/2014/main" id="{8D1739AE-945B-545A-DA24-260F327BAB56}"/>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E8EDF807-A702-E1D9-9C2E-889039AFC330}"/>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4488573E-F9FC-424B-25E5-9FBDC0FD5EA6}"/>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20</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C2371F84-60AB-A642-DA99-9F85DB8EA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45E27042-6B31-F59E-73F8-3EFA346701C8}"/>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7E9E46EC-B61A-9851-6FC8-49AEC4166862}"/>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199716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FDC27-095F-ABC0-914B-93DCB2DF8EE3}"/>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0B8E0076-1820-98F2-BB4D-5984D9628AF7}"/>
              </a:ext>
            </a:extLst>
          </p:cNvPr>
          <p:cNvSpPr txBox="1"/>
          <p:nvPr/>
        </p:nvSpPr>
        <p:spPr>
          <a:xfrm>
            <a:off x="284498" y="1245442"/>
            <a:ext cx="11616350" cy="2985433"/>
          </a:xfrm>
          <a:prstGeom prst="rect">
            <a:avLst/>
          </a:prstGeom>
          <a:noFill/>
        </p:spPr>
        <p:txBody>
          <a:bodyPr wrap="square">
            <a:spAutoFit/>
          </a:bodyPr>
          <a:lstStyle/>
          <a:p>
            <a:pPr algn="just"/>
            <a:r>
              <a:rPr lang="en-US" sz="2400" b="1" dirty="0">
                <a:solidFill>
                  <a:srgbClr val="406D81"/>
                </a:solidFill>
                <a:latin typeface="Gill Sans"/>
              </a:rPr>
              <a:t>6. Reaction Queries</a:t>
            </a:r>
          </a:p>
          <a:p>
            <a:pPr algn="just"/>
            <a:r>
              <a:rPr lang="en-US" sz="2400" b="1" dirty="0">
                <a:solidFill>
                  <a:srgbClr val="406D81"/>
                </a:solidFill>
                <a:latin typeface="Gill Sans"/>
              </a:rPr>
              <a:t>	</a:t>
            </a:r>
            <a:endParaRPr lang="en-US" sz="2400" dirty="0">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a:p>
            <a:pPr algn="just"/>
            <a:endParaRPr lang="en-US" sz="2000" dirty="0">
              <a:latin typeface="Gill Sans"/>
            </a:endParaRPr>
          </a:p>
          <a:p>
            <a:pPr algn="just"/>
            <a:endParaRPr lang="en-US" sz="2000" b="0" dirty="0">
              <a:effectLst/>
              <a:latin typeface="Gill Sans"/>
            </a:endParaRPr>
          </a:p>
          <a:p>
            <a:pPr algn="just"/>
            <a:endParaRPr lang="en-US" sz="2000" dirty="0">
              <a:latin typeface="Gill Sans"/>
            </a:endParaRPr>
          </a:p>
        </p:txBody>
      </p:sp>
      <p:sp>
        <p:nvSpPr>
          <p:cNvPr id="5" name="Title 1">
            <a:extLst>
              <a:ext uri="{FF2B5EF4-FFF2-40B4-BE49-F238E27FC236}">
                <a16:creationId xmlns:a16="http://schemas.microsoft.com/office/drawing/2014/main" id="{D17F112B-5C8C-34DE-10DB-5BC845F24B7D}"/>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FE78C84A-58A9-24D8-6C97-F0FBBF9DFB64}"/>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4EF042E7-9B95-E5AC-628E-6F348E0905A7}"/>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21</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6128DFC1-613E-FB5C-0CD3-3D07912DB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C2615E37-8B39-56FB-FACD-A7F4E222C3BD}"/>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C308D439-5C2B-B79F-FD0B-B4F979734AC5}"/>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264178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2D13E-392F-B5F0-C288-E793EF825803}"/>
            </a:ext>
          </a:extLst>
        </p:cNvPr>
        <p:cNvGrpSpPr/>
        <p:nvPr/>
      </p:nvGrpSpPr>
      <p:grpSpPr>
        <a:xfrm>
          <a:off x="0" y="0"/>
          <a:ext cx="0" cy="0"/>
          <a:chOff x="0" y="0"/>
          <a:chExt cx="0" cy="0"/>
        </a:xfrm>
      </p:grpSpPr>
      <p:sp>
        <p:nvSpPr>
          <p:cNvPr id="30" name="Rectángulo 29">
            <a:extLst>
              <a:ext uri="{FF2B5EF4-FFF2-40B4-BE49-F238E27FC236}">
                <a16:creationId xmlns:a16="http://schemas.microsoft.com/office/drawing/2014/main" id="{4F09EA67-7B95-6668-FA2F-895364DA25CB}"/>
              </a:ext>
            </a:extLst>
          </p:cNvPr>
          <p:cNvSpPr/>
          <p:nvPr/>
        </p:nvSpPr>
        <p:spPr>
          <a:xfrm>
            <a:off x="344669" y="3712213"/>
            <a:ext cx="11281274" cy="2931588"/>
          </a:xfrm>
          <a:prstGeom prst="rect">
            <a:avLst/>
          </a:prstGeom>
          <a:solidFill>
            <a:srgbClr val="B2CF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CuadroTexto 28">
            <a:extLst>
              <a:ext uri="{FF2B5EF4-FFF2-40B4-BE49-F238E27FC236}">
                <a16:creationId xmlns:a16="http://schemas.microsoft.com/office/drawing/2014/main" id="{458CE56B-04D1-B584-9D03-78BB61AD8B65}"/>
              </a:ext>
            </a:extLst>
          </p:cNvPr>
          <p:cNvSpPr txBox="1"/>
          <p:nvPr/>
        </p:nvSpPr>
        <p:spPr>
          <a:xfrm>
            <a:off x="459988" y="3635029"/>
            <a:ext cx="11105663" cy="2957861"/>
          </a:xfrm>
          <a:prstGeom prst="rect">
            <a:avLst/>
          </a:prstGeom>
          <a:noFill/>
        </p:spPr>
        <p:txBody>
          <a:bodyPr wrap="square">
            <a:spAutoFit/>
          </a:bodyPr>
          <a:lstStyle/>
          <a:p>
            <a:pPr algn="just">
              <a:lnSpc>
                <a:spcPct val="150000"/>
              </a:lnSpc>
            </a:pPr>
            <a:r>
              <a:rPr lang="en-GB" b="1" dirty="0">
                <a:latin typeface="Gill Sans"/>
              </a:rPr>
              <a:t>1. [ ... ] </a:t>
            </a:r>
            <a:r>
              <a:rPr lang="en-GB" dirty="0">
                <a:latin typeface="Gill Sans"/>
              </a:rPr>
              <a:t>This denotes an </a:t>
            </a:r>
            <a:r>
              <a:rPr lang="en-GB" b="1" dirty="0">
                <a:latin typeface="Gill Sans"/>
              </a:rPr>
              <a:t>atom expression</a:t>
            </a:r>
            <a:r>
              <a:rPr lang="en-GB" dirty="0">
                <a:latin typeface="Gill Sans"/>
              </a:rPr>
              <a:t>. It matches a </a:t>
            </a:r>
            <a:r>
              <a:rPr lang="en-GB" b="1" dirty="0">
                <a:latin typeface="Gill Sans"/>
              </a:rPr>
              <a:t>single atom</a:t>
            </a:r>
            <a:r>
              <a:rPr lang="en-GB" dirty="0">
                <a:latin typeface="Gill Sans"/>
              </a:rPr>
              <a:t> that satisfies the conditions inside the brackets.</a:t>
            </a:r>
          </a:p>
          <a:p>
            <a:pPr algn="just">
              <a:lnSpc>
                <a:spcPct val="150000"/>
              </a:lnSpc>
            </a:pPr>
            <a:r>
              <a:rPr lang="en-US" b="1" dirty="0">
                <a:latin typeface="Gill Sans"/>
              </a:rPr>
              <a:t>2. N </a:t>
            </a:r>
            <a:r>
              <a:rPr lang="en-US" dirty="0">
                <a:latin typeface="Gill Sans"/>
              </a:rPr>
              <a:t>This specifies the </a:t>
            </a:r>
            <a:r>
              <a:rPr lang="en-US" b="1" dirty="0">
                <a:latin typeface="Gill Sans"/>
              </a:rPr>
              <a:t>element</a:t>
            </a:r>
            <a:r>
              <a:rPr lang="en-US" dirty="0">
                <a:latin typeface="Gill Sans"/>
              </a:rPr>
              <a:t>, nitrogen </a:t>
            </a:r>
            <a:r>
              <a:rPr lang="en-US" b="1" dirty="0">
                <a:latin typeface="Gill Sans"/>
              </a:rPr>
              <a:t>(N).</a:t>
            </a:r>
          </a:p>
          <a:p>
            <a:pPr algn="just">
              <a:lnSpc>
                <a:spcPct val="150000"/>
              </a:lnSpc>
            </a:pPr>
            <a:r>
              <a:rPr lang="en-US" b="1" dirty="0">
                <a:latin typeface="Gill Sans"/>
              </a:rPr>
              <a:t>3. X3 </a:t>
            </a:r>
            <a:r>
              <a:rPr lang="en-US" dirty="0">
                <a:latin typeface="Gill Sans"/>
              </a:rPr>
              <a:t>This means the nitrogen has a valence of 3 (i.e., it forms three bonds, including implicit hydrogens).</a:t>
            </a:r>
          </a:p>
          <a:p>
            <a:pPr algn="just">
              <a:lnSpc>
                <a:spcPct val="150000"/>
              </a:lnSpc>
            </a:pPr>
            <a:r>
              <a:rPr lang="en-GB" b="1" dirty="0">
                <a:latin typeface="Gill Sans"/>
              </a:rPr>
              <a:t>4. ; </a:t>
            </a:r>
            <a:r>
              <a:rPr lang="en-GB" dirty="0">
                <a:latin typeface="Gill Sans"/>
              </a:rPr>
              <a:t>This is an </a:t>
            </a:r>
            <a:r>
              <a:rPr lang="en-GB" b="1" dirty="0">
                <a:latin typeface="Gill Sans"/>
              </a:rPr>
              <a:t>AND operator</a:t>
            </a:r>
            <a:r>
              <a:rPr lang="en-GB" dirty="0">
                <a:latin typeface="Gill Sans"/>
              </a:rPr>
              <a:t> within the same atom. The nitrogen must match </a:t>
            </a:r>
            <a:r>
              <a:rPr lang="en-GB" b="1" dirty="0">
                <a:latin typeface="Gill Sans"/>
              </a:rPr>
              <a:t>both</a:t>
            </a:r>
            <a:r>
              <a:rPr lang="en-GB" dirty="0">
                <a:latin typeface="Gill Sans"/>
              </a:rPr>
              <a:t> X3 and the next condition.</a:t>
            </a:r>
          </a:p>
          <a:p>
            <a:pPr algn="just">
              <a:lnSpc>
                <a:spcPct val="150000"/>
              </a:lnSpc>
            </a:pPr>
            <a:r>
              <a:rPr lang="en-GB" b="1" dirty="0">
                <a:latin typeface="Gill Sans"/>
              </a:rPr>
              <a:t>5. ! </a:t>
            </a:r>
            <a:r>
              <a:rPr lang="en-GB" dirty="0">
                <a:latin typeface="Gill Sans"/>
              </a:rPr>
              <a:t>This is a </a:t>
            </a:r>
            <a:r>
              <a:rPr lang="en-GB" b="1" dirty="0">
                <a:latin typeface="Gill Sans"/>
              </a:rPr>
              <a:t>logical NOT</a:t>
            </a:r>
            <a:r>
              <a:rPr lang="en-GB" dirty="0">
                <a:latin typeface="Gill Sans"/>
              </a:rPr>
              <a:t> operator. It negates the pattern that follows.</a:t>
            </a:r>
          </a:p>
          <a:p>
            <a:pPr algn="just">
              <a:lnSpc>
                <a:spcPct val="150000"/>
              </a:lnSpc>
            </a:pPr>
            <a:r>
              <a:rPr lang="en-GB" b="1" dirty="0">
                <a:latin typeface="Gill Sans"/>
              </a:rPr>
              <a:t>6. $(NC=O) </a:t>
            </a:r>
            <a:r>
              <a:rPr lang="en-GB" dirty="0">
                <a:latin typeface="Gill Sans"/>
              </a:rPr>
              <a:t>This is a </a:t>
            </a:r>
            <a:r>
              <a:rPr lang="en-GB" b="1" dirty="0">
                <a:latin typeface="Gill Sans"/>
              </a:rPr>
              <a:t>recursive SMARTS pattern</a:t>
            </a:r>
            <a:r>
              <a:rPr lang="en-GB" dirty="0">
                <a:latin typeface="Gill Sans"/>
              </a:rPr>
              <a:t>. It matches a </a:t>
            </a:r>
            <a:r>
              <a:rPr lang="en-GB" b="1" dirty="0">
                <a:latin typeface="Gill Sans"/>
              </a:rPr>
              <a:t>substructure</a:t>
            </a:r>
            <a:r>
              <a:rPr lang="en-GB" dirty="0">
                <a:latin typeface="Gill Sans"/>
              </a:rPr>
              <a:t> </a:t>
            </a:r>
            <a:r>
              <a:rPr lang="en-GB" dirty="0" err="1">
                <a:latin typeface="Gill Sans"/>
              </a:rPr>
              <a:t>centered</a:t>
            </a:r>
            <a:r>
              <a:rPr lang="en-GB" dirty="0">
                <a:latin typeface="Gill Sans"/>
              </a:rPr>
              <a:t> on the atom being described (N). NC=O describes a nitrogen </a:t>
            </a:r>
            <a:r>
              <a:rPr lang="en-GB" b="1" dirty="0">
                <a:latin typeface="Gill Sans"/>
              </a:rPr>
              <a:t>single-bonded to a carbon</a:t>
            </a:r>
            <a:r>
              <a:rPr lang="en-GB" dirty="0">
                <a:latin typeface="Gill Sans"/>
              </a:rPr>
              <a:t> (N-C) and that carbon </a:t>
            </a:r>
            <a:r>
              <a:rPr lang="en-GB" b="1" dirty="0">
                <a:latin typeface="Gill Sans"/>
              </a:rPr>
              <a:t>double-bonded to an oxygen</a:t>
            </a:r>
            <a:r>
              <a:rPr lang="en-GB" dirty="0">
                <a:latin typeface="Gill Sans"/>
              </a:rPr>
              <a:t> (C=O).</a:t>
            </a:r>
            <a:endParaRPr lang="es-ES" sz="1600" dirty="0">
              <a:latin typeface="Gill Sans"/>
            </a:endParaRPr>
          </a:p>
        </p:txBody>
      </p:sp>
      <p:sp>
        <p:nvSpPr>
          <p:cNvPr id="13" name="CuadroTexto 12">
            <a:extLst>
              <a:ext uri="{FF2B5EF4-FFF2-40B4-BE49-F238E27FC236}">
                <a16:creationId xmlns:a16="http://schemas.microsoft.com/office/drawing/2014/main" id="{1E806C8A-D3BC-4909-5529-1B79448ED9C4}"/>
              </a:ext>
            </a:extLst>
          </p:cNvPr>
          <p:cNvSpPr txBox="1"/>
          <p:nvPr/>
        </p:nvSpPr>
        <p:spPr>
          <a:xfrm>
            <a:off x="145120" y="1707670"/>
            <a:ext cx="11616350" cy="1892826"/>
          </a:xfrm>
          <a:prstGeom prst="rect">
            <a:avLst/>
          </a:prstGeom>
          <a:noFill/>
        </p:spPr>
        <p:txBody>
          <a:bodyPr wrap="square">
            <a:spAutoFit/>
          </a:bodyPr>
          <a:lstStyle/>
          <a:p>
            <a:pPr>
              <a:buNone/>
            </a:pPr>
            <a:endParaRPr lang="en-US" sz="700" b="0" dirty="0">
              <a:solidFill>
                <a:srgbClr val="CCCCCC"/>
              </a:solidFill>
              <a:effectLst/>
              <a:latin typeface="Gill Sans"/>
            </a:endParaRPr>
          </a:p>
          <a:p>
            <a:pPr algn="just"/>
            <a:r>
              <a:rPr lang="en-US" sz="2000" dirty="0">
                <a:latin typeface="Gill Sans"/>
              </a:rPr>
              <a:t> 	</a:t>
            </a:r>
            <a:r>
              <a:rPr lang="en-US" sz="2000" b="1" dirty="0">
                <a:latin typeface="Gill Sans"/>
              </a:rPr>
              <a:t>code_name   </a:t>
            </a:r>
            <a:r>
              <a:rPr lang="en-US" sz="2000" dirty="0">
                <a:latin typeface="Gill Sans"/>
              </a:rPr>
              <a:t>	</a:t>
            </a:r>
            <a:r>
              <a:rPr lang="en-US" sz="2000" b="1" dirty="0">
                <a:latin typeface="Gill Sans"/>
              </a:rPr>
              <a:t>SMILES</a:t>
            </a:r>
          </a:p>
          <a:p>
            <a:pPr algn="just"/>
            <a:endParaRPr lang="en-US" sz="1000" b="1" dirty="0">
              <a:latin typeface="Gill Sans"/>
            </a:endParaRPr>
          </a:p>
          <a:p>
            <a:pPr algn="just"/>
            <a:r>
              <a:rPr lang="en-US" sz="2000" dirty="0">
                <a:latin typeface="Gill Sans"/>
              </a:rPr>
              <a:t> 	acetamide  	CC(=O)N</a:t>
            </a:r>
          </a:p>
          <a:p>
            <a:pPr algn="just"/>
            <a:endParaRPr lang="en-US" sz="1000" dirty="0">
              <a:latin typeface="Gill Sans"/>
            </a:endParaRPr>
          </a:p>
          <a:p>
            <a:pPr algn="just"/>
            <a:r>
              <a:rPr lang="en-US" sz="2000" dirty="0">
                <a:latin typeface="Gill Sans"/>
              </a:rPr>
              <a:t>	acetonitrile    	CC#N</a:t>
            </a:r>
          </a:p>
          <a:p>
            <a:pPr algn="just"/>
            <a:endParaRPr lang="en-US" sz="1000" dirty="0">
              <a:latin typeface="Gill Sans"/>
            </a:endParaRPr>
          </a:p>
          <a:p>
            <a:pPr algn="just"/>
            <a:r>
              <a:rPr lang="en-US" sz="2000" dirty="0">
                <a:latin typeface="Gill Sans"/>
              </a:rPr>
              <a:t>	ethylamine      	CCN</a:t>
            </a:r>
          </a:p>
        </p:txBody>
      </p:sp>
      <p:sp>
        <p:nvSpPr>
          <p:cNvPr id="5" name="Title 1">
            <a:extLst>
              <a:ext uri="{FF2B5EF4-FFF2-40B4-BE49-F238E27FC236}">
                <a16:creationId xmlns:a16="http://schemas.microsoft.com/office/drawing/2014/main" id="{0F6CC769-33C2-7247-C148-597D357CEDC7}"/>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F0F506FF-685C-67A6-6443-4CFC0B6B1307}"/>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42D48F6E-A243-B65C-DCA5-9F449BD04FAC}"/>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22</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FE911E90-737E-A724-C2E3-10CC619A0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A762B3CD-CAB0-2E79-8023-0E393F74A992}"/>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graphicFrame>
        <p:nvGraphicFramePr>
          <p:cNvPr id="2" name="Objeto 1">
            <a:extLst>
              <a:ext uri="{FF2B5EF4-FFF2-40B4-BE49-F238E27FC236}">
                <a16:creationId xmlns:a16="http://schemas.microsoft.com/office/drawing/2014/main" id="{4DAB0CE2-32AF-E5F9-F2D7-5CE41B7A0ED0}"/>
              </a:ext>
            </a:extLst>
          </p:cNvPr>
          <p:cNvGraphicFramePr>
            <a:graphicFrameLocks noChangeAspect="1"/>
          </p:cNvGraphicFramePr>
          <p:nvPr>
            <p:extLst>
              <p:ext uri="{D42A27DB-BD31-4B8C-83A1-F6EECF244321}">
                <p14:modId xmlns:p14="http://schemas.microsoft.com/office/powerpoint/2010/main" val="1653134791"/>
              </p:ext>
            </p:extLst>
          </p:nvPr>
        </p:nvGraphicFramePr>
        <p:xfrm>
          <a:off x="4826307" y="1848897"/>
          <a:ext cx="975730" cy="800318"/>
        </p:xfrm>
        <a:graphic>
          <a:graphicData uri="http://schemas.openxmlformats.org/presentationml/2006/ole">
            <mc:AlternateContent xmlns:mc="http://schemas.openxmlformats.org/markup-compatibility/2006">
              <mc:Choice xmlns:v="urn:schemas-microsoft-com:vml" Requires="v">
                <p:oleObj name="CS ChemDraw Drawing" r:id="rId5" imgW="423601" imgH="347093" progId="ChemDraw.Document.6.0">
                  <p:embed/>
                </p:oleObj>
              </mc:Choice>
              <mc:Fallback>
                <p:oleObj name="CS ChemDraw Drawing" r:id="rId5" imgW="423601" imgH="347093" progId="ChemDraw.Document.6.0">
                  <p:embed/>
                  <p:pic>
                    <p:nvPicPr>
                      <p:cNvPr id="2" name="Objeto 1">
                        <a:extLst>
                          <a:ext uri="{FF2B5EF4-FFF2-40B4-BE49-F238E27FC236}">
                            <a16:creationId xmlns:a16="http://schemas.microsoft.com/office/drawing/2014/main" id="{4DAB0CE2-32AF-E5F9-F2D7-5CE41B7A0ED0}"/>
                          </a:ext>
                        </a:extLst>
                      </p:cNvPr>
                      <p:cNvPicPr/>
                      <p:nvPr/>
                    </p:nvPicPr>
                    <p:blipFill>
                      <a:blip r:embed="rId6"/>
                      <a:stretch>
                        <a:fillRect/>
                      </a:stretch>
                    </p:blipFill>
                    <p:spPr>
                      <a:xfrm>
                        <a:off x="4826307" y="1848897"/>
                        <a:ext cx="975730" cy="800318"/>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0F644042-57A9-B61B-922D-25A90D21E82D}"/>
              </a:ext>
            </a:extLst>
          </p:cNvPr>
          <p:cNvGraphicFramePr>
            <a:graphicFrameLocks noChangeAspect="1"/>
          </p:cNvGraphicFramePr>
          <p:nvPr>
            <p:extLst>
              <p:ext uri="{D42A27DB-BD31-4B8C-83A1-F6EECF244321}">
                <p14:modId xmlns:p14="http://schemas.microsoft.com/office/powerpoint/2010/main" val="3967704703"/>
              </p:ext>
            </p:extLst>
          </p:nvPr>
        </p:nvGraphicFramePr>
        <p:xfrm>
          <a:off x="4826306" y="2769681"/>
          <a:ext cx="800319" cy="292353"/>
        </p:xfrm>
        <a:graphic>
          <a:graphicData uri="http://schemas.openxmlformats.org/presentationml/2006/ole">
            <mc:AlternateContent xmlns:mc="http://schemas.openxmlformats.org/markup-compatibility/2006">
              <mc:Choice xmlns:v="urn:schemas-microsoft-com:vml" Requires="v">
                <p:oleObj name="CS ChemDraw Drawing" r:id="rId7" imgW="347472" imgH="126216" progId="ChemDraw.Document.6.0">
                  <p:embed/>
                </p:oleObj>
              </mc:Choice>
              <mc:Fallback>
                <p:oleObj name="CS ChemDraw Drawing" r:id="rId7" imgW="347472" imgH="126216" progId="ChemDraw.Document.6.0">
                  <p:embed/>
                  <p:pic>
                    <p:nvPicPr>
                      <p:cNvPr id="8" name="Objeto 7">
                        <a:extLst>
                          <a:ext uri="{FF2B5EF4-FFF2-40B4-BE49-F238E27FC236}">
                            <a16:creationId xmlns:a16="http://schemas.microsoft.com/office/drawing/2014/main" id="{0F644042-57A9-B61B-922D-25A90D21E82D}"/>
                          </a:ext>
                        </a:extLst>
                      </p:cNvPr>
                      <p:cNvPicPr/>
                      <p:nvPr/>
                    </p:nvPicPr>
                    <p:blipFill>
                      <a:blip r:embed="rId8"/>
                      <a:stretch>
                        <a:fillRect/>
                      </a:stretch>
                    </p:blipFill>
                    <p:spPr>
                      <a:xfrm>
                        <a:off x="4826306" y="2769681"/>
                        <a:ext cx="800319" cy="292353"/>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3C79742E-8B15-AC69-4891-3E3741BBE20C}"/>
              </a:ext>
            </a:extLst>
          </p:cNvPr>
          <p:cNvGraphicFramePr>
            <a:graphicFrameLocks noChangeAspect="1"/>
          </p:cNvGraphicFramePr>
          <p:nvPr>
            <p:extLst>
              <p:ext uri="{D42A27DB-BD31-4B8C-83A1-F6EECF244321}">
                <p14:modId xmlns:p14="http://schemas.microsoft.com/office/powerpoint/2010/main" val="2850746547"/>
              </p:ext>
            </p:extLst>
          </p:nvPr>
        </p:nvGraphicFramePr>
        <p:xfrm>
          <a:off x="4826305" y="3223925"/>
          <a:ext cx="975731" cy="401986"/>
        </p:xfrm>
        <a:graphic>
          <a:graphicData uri="http://schemas.openxmlformats.org/presentationml/2006/ole">
            <mc:AlternateContent xmlns:mc="http://schemas.openxmlformats.org/markup-compatibility/2006">
              <mc:Choice xmlns:v="urn:schemas-microsoft-com:vml" Requires="v">
                <p:oleObj name="CS ChemDraw Drawing" r:id="rId9" imgW="423601" imgH="175252" progId="ChemDraw.Document.6.0">
                  <p:embed/>
                </p:oleObj>
              </mc:Choice>
              <mc:Fallback>
                <p:oleObj name="CS ChemDraw Drawing" r:id="rId9" imgW="423601" imgH="175252" progId="ChemDraw.Document.6.0">
                  <p:embed/>
                  <p:pic>
                    <p:nvPicPr>
                      <p:cNvPr id="9" name="Objeto 8">
                        <a:extLst>
                          <a:ext uri="{FF2B5EF4-FFF2-40B4-BE49-F238E27FC236}">
                            <a16:creationId xmlns:a16="http://schemas.microsoft.com/office/drawing/2014/main" id="{3C79742E-8B15-AC69-4891-3E3741BBE20C}"/>
                          </a:ext>
                        </a:extLst>
                      </p:cNvPr>
                      <p:cNvPicPr/>
                      <p:nvPr/>
                    </p:nvPicPr>
                    <p:blipFill>
                      <a:blip r:embed="rId10"/>
                      <a:stretch>
                        <a:fillRect/>
                      </a:stretch>
                    </p:blipFill>
                    <p:spPr>
                      <a:xfrm>
                        <a:off x="4826305" y="3223925"/>
                        <a:ext cx="975731" cy="401986"/>
                      </a:xfrm>
                      <a:prstGeom prst="rect">
                        <a:avLst/>
                      </a:prstGeom>
                    </p:spPr>
                  </p:pic>
                </p:oleObj>
              </mc:Fallback>
            </mc:AlternateContent>
          </a:graphicData>
        </a:graphic>
      </p:graphicFrame>
      <p:sp>
        <p:nvSpPr>
          <p:cNvPr id="11" name="CuadroTexto 10">
            <a:extLst>
              <a:ext uri="{FF2B5EF4-FFF2-40B4-BE49-F238E27FC236}">
                <a16:creationId xmlns:a16="http://schemas.microsoft.com/office/drawing/2014/main" id="{312FDAF3-CED2-B30E-D4A1-613428DF912E}"/>
              </a:ext>
            </a:extLst>
          </p:cNvPr>
          <p:cNvSpPr txBox="1"/>
          <p:nvPr/>
        </p:nvSpPr>
        <p:spPr>
          <a:xfrm>
            <a:off x="6497421" y="1169146"/>
            <a:ext cx="1254280" cy="369332"/>
          </a:xfrm>
          <a:prstGeom prst="rect">
            <a:avLst/>
          </a:prstGeom>
          <a:noFill/>
        </p:spPr>
        <p:txBody>
          <a:bodyPr wrap="square">
            <a:spAutoFit/>
          </a:bodyPr>
          <a:lstStyle/>
          <a:p>
            <a:r>
              <a:rPr lang="en-US" sz="1800" b="1" dirty="0">
                <a:latin typeface="Gill Sans"/>
              </a:rPr>
              <a:t>PATTERN</a:t>
            </a:r>
            <a:endParaRPr lang="en-GB" dirty="0"/>
          </a:p>
        </p:txBody>
      </p:sp>
      <p:sp>
        <p:nvSpPr>
          <p:cNvPr id="14" name="CuadroTexto 13">
            <a:extLst>
              <a:ext uri="{FF2B5EF4-FFF2-40B4-BE49-F238E27FC236}">
                <a16:creationId xmlns:a16="http://schemas.microsoft.com/office/drawing/2014/main" id="{8E795696-62D6-4143-555F-0A4280C8AD00}"/>
              </a:ext>
            </a:extLst>
          </p:cNvPr>
          <p:cNvSpPr txBox="1"/>
          <p:nvPr/>
        </p:nvSpPr>
        <p:spPr>
          <a:xfrm>
            <a:off x="7962486" y="1243782"/>
            <a:ext cx="4069302" cy="294696"/>
          </a:xfrm>
          <a:prstGeom prst="rect">
            <a:avLst/>
          </a:prstGeom>
          <a:noFill/>
        </p:spPr>
        <p:txBody>
          <a:bodyPr wrap="square">
            <a:spAutoFit/>
          </a:bodyPr>
          <a:lstStyle/>
          <a:p>
            <a:pPr>
              <a:lnSpc>
                <a:spcPts val="1425"/>
              </a:lnSpc>
            </a:pPr>
            <a:r>
              <a:rPr lang="es-ES" sz="2000" b="0" dirty="0">
                <a:effectLst/>
                <a:latin typeface="Gill Sans"/>
              </a:rPr>
              <a:t>[NX3]	</a:t>
            </a:r>
            <a:r>
              <a:rPr lang="es-ES" sz="2000" dirty="0">
                <a:latin typeface="Gill Sans"/>
              </a:rPr>
              <a:t>[NX3;!$(NC=O)]</a:t>
            </a:r>
          </a:p>
        </p:txBody>
      </p:sp>
      <p:graphicFrame>
        <p:nvGraphicFramePr>
          <p:cNvPr id="15" name="Objeto 14">
            <a:extLst>
              <a:ext uri="{FF2B5EF4-FFF2-40B4-BE49-F238E27FC236}">
                <a16:creationId xmlns:a16="http://schemas.microsoft.com/office/drawing/2014/main" id="{513E0D7A-E195-2A5D-A169-2F855FEFF578}"/>
              </a:ext>
            </a:extLst>
          </p:cNvPr>
          <p:cNvGraphicFramePr>
            <a:graphicFrameLocks noChangeAspect="1"/>
          </p:cNvGraphicFramePr>
          <p:nvPr>
            <p:extLst>
              <p:ext uri="{D42A27DB-BD31-4B8C-83A1-F6EECF244321}">
                <p14:modId xmlns:p14="http://schemas.microsoft.com/office/powerpoint/2010/main" val="25810182"/>
              </p:ext>
            </p:extLst>
          </p:nvPr>
        </p:nvGraphicFramePr>
        <p:xfrm>
          <a:off x="8204591" y="2765113"/>
          <a:ext cx="265113" cy="263525"/>
        </p:xfrm>
        <a:graphic>
          <a:graphicData uri="http://schemas.openxmlformats.org/presentationml/2006/ole">
            <mc:AlternateContent xmlns:mc="http://schemas.openxmlformats.org/markup-compatibility/2006">
              <mc:Choice xmlns:v="urn:schemas-microsoft-com:vml" Requires="v">
                <p:oleObj name="CS ChemDraw Drawing" r:id="rId11" imgW="265389" imgH="263944" progId="ChemDraw.Document.6.0">
                  <p:embed/>
                </p:oleObj>
              </mc:Choice>
              <mc:Fallback>
                <p:oleObj name="CS ChemDraw Drawing" r:id="rId11" imgW="265389" imgH="263944" progId="ChemDraw.Document.6.0">
                  <p:embed/>
                  <p:pic>
                    <p:nvPicPr>
                      <p:cNvPr id="15" name="Objeto 14">
                        <a:extLst>
                          <a:ext uri="{FF2B5EF4-FFF2-40B4-BE49-F238E27FC236}">
                            <a16:creationId xmlns:a16="http://schemas.microsoft.com/office/drawing/2014/main" id="{513E0D7A-E195-2A5D-A169-2F855FEFF578}"/>
                          </a:ext>
                        </a:extLst>
                      </p:cNvPr>
                      <p:cNvPicPr/>
                      <p:nvPr/>
                    </p:nvPicPr>
                    <p:blipFill>
                      <a:blip r:embed="rId12"/>
                      <a:stretch>
                        <a:fillRect/>
                      </a:stretch>
                    </p:blipFill>
                    <p:spPr>
                      <a:xfrm>
                        <a:off x="8204591" y="2765113"/>
                        <a:ext cx="265113" cy="263525"/>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38A4BA63-81F8-1224-03AF-3395585C5DFE}"/>
              </a:ext>
            </a:extLst>
          </p:cNvPr>
          <p:cNvGraphicFramePr>
            <a:graphicFrameLocks noChangeAspect="1"/>
          </p:cNvGraphicFramePr>
          <p:nvPr>
            <p:extLst>
              <p:ext uri="{D42A27DB-BD31-4B8C-83A1-F6EECF244321}">
                <p14:modId xmlns:p14="http://schemas.microsoft.com/office/powerpoint/2010/main" val="2080580933"/>
              </p:ext>
            </p:extLst>
          </p:nvPr>
        </p:nvGraphicFramePr>
        <p:xfrm>
          <a:off x="8179986" y="2206555"/>
          <a:ext cx="314325" cy="334963"/>
        </p:xfrm>
        <a:graphic>
          <a:graphicData uri="http://schemas.openxmlformats.org/presentationml/2006/ole">
            <mc:AlternateContent xmlns:mc="http://schemas.openxmlformats.org/markup-compatibility/2006">
              <mc:Choice xmlns:v="urn:schemas-microsoft-com:vml" Requires="v">
                <p:oleObj name="CS ChemDraw Drawing" r:id="rId13" imgW="314298" imgH="335154" progId="ChemDraw.Document.6.0">
                  <p:embed/>
                </p:oleObj>
              </mc:Choice>
              <mc:Fallback>
                <p:oleObj name="CS ChemDraw Drawing" r:id="rId13" imgW="314298" imgH="335154" progId="ChemDraw.Document.6.0">
                  <p:embed/>
                  <p:pic>
                    <p:nvPicPr>
                      <p:cNvPr id="16" name="Objeto 15">
                        <a:extLst>
                          <a:ext uri="{FF2B5EF4-FFF2-40B4-BE49-F238E27FC236}">
                            <a16:creationId xmlns:a16="http://schemas.microsoft.com/office/drawing/2014/main" id="{38A4BA63-81F8-1224-03AF-3395585C5DFE}"/>
                          </a:ext>
                        </a:extLst>
                      </p:cNvPr>
                      <p:cNvPicPr/>
                      <p:nvPr/>
                    </p:nvPicPr>
                    <p:blipFill>
                      <a:blip r:embed="rId14"/>
                      <a:stretch>
                        <a:fillRect/>
                      </a:stretch>
                    </p:blipFill>
                    <p:spPr>
                      <a:xfrm>
                        <a:off x="8179986" y="2206555"/>
                        <a:ext cx="314325" cy="334963"/>
                      </a:xfrm>
                      <a:prstGeom prst="rect">
                        <a:avLst/>
                      </a:prstGeom>
                    </p:spPr>
                  </p:pic>
                </p:oleObj>
              </mc:Fallback>
            </mc:AlternateContent>
          </a:graphicData>
        </a:graphic>
      </p:graphicFrame>
      <p:graphicFrame>
        <p:nvGraphicFramePr>
          <p:cNvPr id="17" name="Objeto 16">
            <a:extLst>
              <a:ext uri="{FF2B5EF4-FFF2-40B4-BE49-F238E27FC236}">
                <a16:creationId xmlns:a16="http://schemas.microsoft.com/office/drawing/2014/main" id="{FC9D906F-ACCC-9659-9D82-FF40C3AEC41C}"/>
              </a:ext>
            </a:extLst>
          </p:cNvPr>
          <p:cNvGraphicFramePr>
            <a:graphicFrameLocks noChangeAspect="1"/>
          </p:cNvGraphicFramePr>
          <p:nvPr>
            <p:extLst>
              <p:ext uri="{D42A27DB-BD31-4B8C-83A1-F6EECF244321}">
                <p14:modId xmlns:p14="http://schemas.microsoft.com/office/powerpoint/2010/main" val="1253696362"/>
              </p:ext>
            </p:extLst>
          </p:nvPr>
        </p:nvGraphicFramePr>
        <p:xfrm>
          <a:off x="8204591" y="3192645"/>
          <a:ext cx="314325" cy="334963"/>
        </p:xfrm>
        <a:graphic>
          <a:graphicData uri="http://schemas.openxmlformats.org/presentationml/2006/ole">
            <mc:AlternateContent xmlns:mc="http://schemas.openxmlformats.org/markup-compatibility/2006">
              <mc:Choice xmlns:v="urn:schemas-microsoft-com:vml" Requires="v">
                <p:oleObj name="CS ChemDraw Drawing" r:id="rId15" imgW="314298" imgH="335154" progId="ChemDraw.Document.6.0">
                  <p:embed/>
                </p:oleObj>
              </mc:Choice>
              <mc:Fallback>
                <p:oleObj name="CS ChemDraw Drawing" r:id="rId15" imgW="314298" imgH="335154" progId="ChemDraw.Document.6.0">
                  <p:embed/>
                  <p:pic>
                    <p:nvPicPr>
                      <p:cNvPr id="17" name="Objeto 16">
                        <a:extLst>
                          <a:ext uri="{FF2B5EF4-FFF2-40B4-BE49-F238E27FC236}">
                            <a16:creationId xmlns:a16="http://schemas.microsoft.com/office/drawing/2014/main" id="{FC9D906F-ACCC-9659-9D82-FF40C3AEC41C}"/>
                          </a:ext>
                        </a:extLst>
                      </p:cNvPr>
                      <p:cNvPicPr/>
                      <p:nvPr/>
                    </p:nvPicPr>
                    <p:blipFill>
                      <a:blip r:embed="rId14"/>
                      <a:stretch>
                        <a:fillRect/>
                      </a:stretch>
                    </p:blipFill>
                    <p:spPr>
                      <a:xfrm>
                        <a:off x="8204591" y="3192645"/>
                        <a:ext cx="314325" cy="334963"/>
                      </a:xfrm>
                      <a:prstGeom prst="rect">
                        <a:avLst/>
                      </a:prstGeom>
                    </p:spPr>
                  </p:pic>
                </p:oleObj>
              </mc:Fallback>
            </mc:AlternateContent>
          </a:graphicData>
        </a:graphic>
      </p:graphicFrame>
      <p:graphicFrame>
        <p:nvGraphicFramePr>
          <p:cNvPr id="18" name="Objeto 17">
            <a:extLst>
              <a:ext uri="{FF2B5EF4-FFF2-40B4-BE49-F238E27FC236}">
                <a16:creationId xmlns:a16="http://schemas.microsoft.com/office/drawing/2014/main" id="{75382BDA-B713-D57E-E8FA-0DEDC7255A55}"/>
              </a:ext>
            </a:extLst>
          </p:cNvPr>
          <p:cNvGraphicFramePr>
            <a:graphicFrameLocks noChangeAspect="1"/>
          </p:cNvGraphicFramePr>
          <p:nvPr>
            <p:extLst>
              <p:ext uri="{D42A27DB-BD31-4B8C-83A1-F6EECF244321}">
                <p14:modId xmlns:p14="http://schemas.microsoft.com/office/powerpoint/2010/main" val="3318088120"/>
              </p:ext>
            </p:extLst>
          </p:nvPr>
        </p:nvGraphicFramePr>
        <p:xfrm>
          <a:off x="9594344" y="3197400"/>
          <a:ext cx="314325" cy="334963"/>
        </p:xfrm>
        <a:graphic>
          <a:graphicData uri="http://schemas.openxmlformats.org/presentationml/2006/ole">
            <mc:AlternateContent xmlns:mc="http://schemas.openxmlformats.org/markup-compatibility/2006">
              <mc:Choice xmlns:v="urn:schemas-microsoft-com:vml" Requires="v">
                <p:oleObj name="CS ChemDraw Drawing" r:id="rId15" imgW="314298" imgH="335154" progId="ChemDraw.Document.6.0">
                  <p:embed/>
                </p:oleObj>
              </mc:Choice>
              <mc:Fallback>
                <p:oleObj name="CS ChemDraw Drawing" r:id="rId15" imgW="314298" imgH="335154" progId="ChemDraw.Document.6.0">
                  <p:embed/>
                  <p:pic>
                    <p:nvPicPr>
                      <p:cNvPr id="18" name="Objeto 17">
                        <a:extLst>
                          <a:ext uri="{FF2B5EF4-FFF2-40B4-BE49-F238E27FC236}">
                            <a16:creationId xmlns:a16="http://schemas.microsoft.com/office/drawing/2014/main" id="{75382BDA-B713-D57E-E8FA-0DEDC7255A55}"/>
                          </a:ext>
                        </a:extLst>
                      </p:cNvPr>
                      <p:cNvPicPr/>
                      <p:nvPr/>
                    </p:nvPicPr>
                    <p:blipFill>
                      <a:blip r:embed="rId14"/>
                      <a:stretch>
                        <a:fillRect/>
                      </a:stretch>
                    </p:blipFill>
                    <p:spPr>
                      <a:xfrm>
                        <a:off x="9594344" y="3197400"/>
                        <a:ext cx="314325" cy="334963"/>
                      </a:xfrm>
                      <a:prstGeom prst="rect">
                        <a:avLst/>
                      </a:prstGeom>
                    </p:spPr>
                  </p:pic>
                </p:oleObj>
              </mc:Fallback>
            </mc:AlternateContent>
          </a:graphicData>
        </a:graphic>
      </p:graphicFrame>
      <p:graphicFrame>
        <p:nvGraphicFramePr>
          <p:cNvPr id="19" name="Objeto 18">
            <a:extLst>
              <a:ext uri="{FF2B5EF4-FFF2-40B4-BE49-F238E27FC236}">
                <a16:creationId xmlns:a16="http://schemas.microsoft.com/office/drawing/2014/main" id="{9B404E86-7926-9BF9-8DC4-43ABCEA122C9}"/>
              </a:ext>
            </a:extLst>
          </p:cNvPr>
          <p:cNvGraphicFramePr>
            <a:graphicFrameLocks noChangeAspect="1"/>
          </p:cNvGraphicFramePr>
          <p:nvPr>
            <p:extLst>
              <p:ext uri="{D42A27DB-BD31-4B8C-83A1-F6EECF244321}">
                <p14:modId xmlns:p14="http://schemas.microsoft.com/office/powerpoint/2010/main" val="3304569188"/>
              </p:ext>
            </p:extLst>
          </p:nvPr>
        </p:nvGraphicFramePr>
        <p:xfrm>
          <a:off x="9627210" y="2755737"/>
          <a:ext cx="265113" cy="263525"/>
        </p:xfrm>
        <a:graphic>
          <a:graphicData uri="http://schemas.openxmlformats.org/presentationml/2006/ole">
            <mc:AlternateContent xmlns:mc="http://schemas.openxmlformats.org/markup-compatibility/2006">
              <mc:Choice xmlns:v="urn:schemas-microsoft-com:vml" Requires="v">
                <p:oleObj name="CS ChemDraw Drawing" r:id="rId11" imgW="265389" imgH="263944" progId="ChemDraw.Document.6.0">
                  <p:embed/>
                </p:oleObj>
              </mc:Choice>
              <mc:Fallback>
                <p:oleObj name="CS ChemDraw Drawing" r:id="rId11" imgW="265389" imgH="263944" progId="ChemDraw.Document.6.0">
                  <p:embed/>
                  <p:pic>
                    <p:nvPicPr>
                      <p:cNvPr id="19" name="Objeto 18">
                        <a:extLst>
                          <a:ext uri="{FF2B5EF4-FFF2-40B4-BE49-F238E27FC236}">
                            <a16:creationId xmlns:a16="http://schemas.microsoft.com/office/drawing/2014/main" id="{9B404E86-7926-9BF9-8DC4-43ABCEA122C9}"/>
                          </a:ext>
                        </a:extLst>
                      </p:cNvPr>
                      <p:cNvPicPr/>
                      <p:nvPr/>
                    </p:nvPicPr>
                    <p:blipFill>
                      <a:blip r:embed="rId12"/>
                      <a:stretch>
                        <a:fillRect/>
                      </a:stretch>
                    </p:blipFill>
                    <p:spPr>
                      <a:xfrm>
                        <a:off x="9627210" y="2755737"/>
                        <a:ext cx="265113" cy="263525"/>
                      </a:xfrm>
                      <a:prstGeom prst="rect">
                        <a:avLst/>
                      </a:prstGeom>
                    </p:spPr>
                  </p:pic>
                </p:oleObj>
              </mc:Fallback>
            </mc:AlternateContent>
          </a:graphicData>
        </a:graphic>
      </p:graphicFrame>
      <p:graphicFrame>
        <p:nvGraphicFramePr>
          <p:cNvPr id="20" name="Objeto 19">
            <a:extLst>
              <a:ext uri="{FF2B5EF4-FFF2-40B4-BE49-F238E27FC236}">
                <a16:creationId xmlns:a16="http://schemas.microsoft.com/office/drawing/2014/main" id="{686B2217-6AFA-DEB3-605A-2C62FFD58D9B}"/>
              </a:ext>
            </a:extLst>
          </p:cNvPr>
          <p:cNvGraphicFramePr>
            <a:graphicFrameLocks noChangeAspect="1"/>
          </p:cNvGraphicFramePr>
          <p:nvPr>
            <p:extLst>
              <p:ext uri="{D42A27DB-BD31-4B8C-83A1-F6EECF244321}">
                <p14:modId xmlns:p14="http://schemas.microsoft.com/office/powerpoint/2010/main" val="44251104"/>
              </p:ext>
            </p:extLst>
          </p:nvPr>
        </p:nvGraphicFramePr>
        <p:xfrm>
          <a:off x="9627210" y="2238601"/>
          <a:ext cx="265113" cy="263525"/>
        </p:xfrm>
        <a:graphic>
          <a:graphicData uri="http://schemas.openxmlformats.org/presentationml/2006/ole">
            <mc:AlternateContent xmlns:mc="http://schemas.openxmlformats.org/markup-compatibility/2006">
              <mc:Choice xmlns:v="urn:schemas-microsoft-com:vml" Requires="v">
                <p:oleObj name="CS ChemDraw Drawing" r:id="rId11" imgW="265389" imgH="263944" progId="ChemDraw.Document.6.0">
                  <p:embed/>
                </p:oleObj>
              </mc:Choice>
              <mc:Fallback>
                <p:oleObj name="CS ChemDraw Drawing" r:id="rId11" imgW="265389" imgH="263944" progId="ChemDraw.Document.6.0">
                  <p:embed/>
                  <p:pic>
                    <p:nvPicPr>
                      <p:cNvPr id="20" name="Objeto 19">
                        <a:extLst>
                          <a:ext uri="{FF2B5EF4-FFF2-40B4-BE49-F238E27FC236}">
                            <a16:creationId xmlns:a16="http://schemas.microsoft.com/office/drawing/2014/main" id="{686B2217-6AFA-DEB3-605A-2C62FFD58D9B}"/>
                          </a:ext>
                        </a:extLst>
                      </p:cNvPr>
                      <p:cNvPicPr/>
                      <p:nvPr/>
                    </p:nvPicPr>
                    <p:blipFill>
                      <a:blip r:embed="rId12"/>
                      <a:stretch>
                        <a:fillRect/>
                      </a:stretch>
                    </p:blipFill>
                    <p:spPr>
                      <a:xfrm>
                        <a:off x="9627210" y="2238601"/>
                        <a:ext cx="265113" cy="263525"/>
                      </a:xfrm>
                      <a:prstGeom prst="rect">
                        <a:avLst/>
                      </a:prstGeom>
                    </p:spPr>
                  </p:pic>
                </p:oleObj>
              </mc:Fallback>
            </mc:AlternateContent>
          </a:graphicData>
        </a:graphic>
      </p:graphicFrame>
      <p:sp>
        <p:nvSpPr>
          <p:cNvPr id="22" name="CuadroTexto 21">
            <a:extLst>
              <a:ext uri="{FF2B5EF4-FFF2-40B4-BE49-F238E27FC236}">
                <a16:creationId xmlns:a16="http://schemas.microsoft.com/office/drawing/2014/main" id="{6F5761A0-3295-36CD-5BEE-DAD6777F413B}"/>
              </a:ext>
            </a:extLst>
          </p:cNvPr>
          <p:cNvSpPr txBox="1"/>
          <p:nvPr/>
        </p:nvSpPr>
        <p:spPr>
          <a:xfrm>
            <a:off x="403097" y="1139470"/>
            <a:ext cx="6094324" cy="400110"/>
          </a:xfrm>
          <a:prstGeom prst="rect">
            <a:avLst/>
          </a:prstGeom>
          <a:noFill/>
        </p:spPr>
        <p:txBody>
          <a:bodyPr wrap="square">
            <a:spAutoFit/>
          </a:bodyPr>
          <a:lstStyle/>
          <a:p>
            <a:r>
              <a:rPr lang="en-US" sz="2000" b="1" dirty="0">
                <a:solidFill>
                  <a:srgbClr val="406D81"/>
                </a:solidFill>
                <a:latin typeface="Gill Sans"/>
              </a:rPr>
              <a:t>The importance of defining SMARTS well…</a:t>
            </a:r>
            <a:endParaRPr lang="en-GB" sz="2000" dirty="0"/>
          </a:p>
        </p:txBody>
      </p:sp>
    </p:spTree>
    <p:extLst>
      <p:ext uri="{BB962C8B-B14F-4D97-AF65-F5344CB8AC3E}">
        <p14:creationId xmlns:p14="http://schemas.microsoft.com/office/powerpoint/2010/main" val="269053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4038-6B08-93EE-A00B-575C8CD70E37}"/>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ACA0AE4-6E1F-C354-877C-B0AAF7A5B7E6}"/>
              </a:ext>
            </a:extLst>
          </p:cNvPr>
          <p:cNvSpPr txBox="1"/>
          <p:nvPr/>
        </p:nvSpPr>
        <p:spPr>
          <a:xfrm>
            <a:off x="284498" y="1245442"/>
            <a:ext cx="11616350" cy="4662815"/>
          </a:xfrm>
          <a:prstGeom prst="rect">
            <a:avLst/>
          </a:prstGeom>
          <a:noFill/>
        </p:spPr>
        <p:txBody>
          <a:bodyPr wrap="square">
            <a:spAutoFit/>
          </a:bodyPr>
          <a:lstStyle/>
          <a:p>
            <a:pPr algn="just"/>
            <a:r>
              <a:rPr lang="en-US" sz="2400" b="1" dirty="0">
                <a:solidFill>
                  <a:srgbClr val="406D81"/>
                </a:solidFill>
                <a:latin typeface="Gill Sans"/>
              </a:rPr>
              <a:t>6. Reaction Queries</a:t>
            </a:r>
          </a:p>
          <a:p>
            <a:pPr algn="just"/>
            <a:endParaRPr lang="en-US" sz="700" b="1" dirty="0">
              <a:solidFill>
                <a:srgbClr val="406D81"/>
              </a:solidFill>
              <a:latin typeface="Gill Sans"/>
            </a:endParaRPr>
          </a:p>
          <a:p>
            <a:pPr algn="just"/>
            <a:r>
              <a:rPr lang="en-US" sz="2000" dirty="0">
                <a:latin typeface="Gill Sans"/>
              </a:rPr>
              <a:t>SMARTS supports reaction queries using the syntax:		</a:t>
            </a:r>
            <a:r>
              <a:rPr lang="en-US" sz="2000" b="1" dirty="0">
                <a:latin typeface="Gill Sans"/>
              </a:rPr>
              <a:t>Reactants &gt; Agents &gt; Products</a:t>
            </a:r>
          </a:p>
          <a:p>
            <a:pPr algn="just"/>
            <a:endParaRPr lang="en-US" sz="500" b="1" dirty="0">
              <a:latin typeface="Gill Sans"/>
            </a:endParaRPr>
          </a:p>
          <a:p>
            <a:pPr algn="just"/>
            <a:r>
              <a:rPr lang="en-US" sz="2000" dirty="0">
                <a:latin typeface="Gill Sans"/>
              </a:rPr>
              <a:t>This format is used to describe chemical reactions, where:</a:t>
            </a:r>
          </a:p>
          <a:p>
            <a:pPr marL="342900" indent="-342900" algn="just">
              <a:buFontTx/>
              <a:buChar char="-"/>
            </a:pPr>
            <a:r>
              <a:rPr lang="en-US" sz="2000" dirty="0">
                <a:latin typeface="Gill Sans"/>
              </a:rPr>
              <a:t>Reactants are matched substructures.</a:t>
            </a:r>
          </a:p>
          <a:p>
            <a:pPr marL="342900" indent="-342900" algn="just">
              <a:buFontTx/>
              <a:buChar char="-"/>
            </a:pPr>
            <a:r>
              <a:rPr lang="en-US" sz="2000" dirty="0">
                <a:latin typeface="Gill Sans"/>
              </a:rPr>
              <a:t>Agents (e.g., solvents, catalysts) are optional. 		</a:t>
            </a:r>
            <a:r>
              <a:rPr lang="en-US" sz="2000" b="1" dirty="0">
                <a:latin typeface="Gill Sans"/>
              </a:rPr>
              <a:t>Reactants &gt; &gt; Products</a:t>
            </a:r>
            <a:endParaRPr lang="en-US" sz="2000" dirty="0">
              <a:latin typeface="Gill Sans"/>
            </a:endParaRPr>
          </a:p>
          <a:p>
            <a:pPr marL="342900" indent="-342900" algn="just">
              <a:buFontTx/>
              <a:buChar char="-"/>
            </a:pPr>
            <a:r>
              <a:rPr lang="en-US" sz="2000" dirty="0">
                <a:latin typeface="Gill Sans"/>
              </a:rPr>
              <a:t>Products define the outcome.</a:t>
            </a:r>
          </a:p>
          <a:p>
            <a:pPr algn="just"/>
            <a:endParaRPr lang="en-US" sz="2000" dirty="0">
              <a:latin typeface="Gill Sans"/>
            </a:endParaRPr>
          </a:p>
          <a:p>
            <a:pPr algn="just"/>
            <a:r>
              <a:rPr lang="en-US" sz="2000" b="1" dirty="0">
                <a:latin typeface="Gill Sans"/>
              </a:rPr>
              <a:t>Atom mapping </a:t>
            </a:r>
            <a:r>
              <a:rPr lang="en-US" sz="2000" dirty="0">
                <a:latin typeface="Gill Sans"/>
              </a:rPr>
              <a:t>(e.g., [C:1]) is used to identify which atoms in the reactants correspond to those in the products. The numbers (:1, :2, etc.) indicate atom identities across the reaction, ensuring proper transformation tracking. </a:t>
            </a:r>
            <a:r>
              <a:rPr lang="en-US" sz="2000" dirty="0">
                <a:solidFill>
                  <a:schemeClr val="tx2">
                    <a:lumMod val="75000"/>
                    <a:lumOff val="25000"/>
                  </a:schemeClr>
                </a:solidFill>
                <a:latin typeface="Gill Sans"/>
              </a:rPr>
              <a:t>Atom mapping numbers must be unique and consistent</a:t>
            </a:r>
            <a:r>
              <a:rPr lang="en-US" sz="2000" dirty="0">
                <a:latin typeface="Gill Sans"/>
              </a:rPr>
              <a:t>.</a:t>
            </a:r>
          </a:p>
          <a:p>
            <a:pPr algn="just"/>
            <a:endParaRPr lang="en-US" sz="2000" dirty="0">
              <a:latin typeface="Gill Sans"/>
            </a:endParaRPr>
          </a:p>
          <a:p>
            <a:pPr algn="just"/>
            <a:r>
              <a:rPr lang="en-US" dirty="0">
                <a:latin typeface="Gill Sans"/>
              </a:rPr>
              <a:t>Example:</a:t>
            </a:r>
          </a:p>
          <a:p>
            <a:pPr algn="just"/>
            <a:r>
              <a:rPr lang="en-US" dirty="0">
                <a:latin typeface="Gill Sans"/>
              </a:rPr>
              <a:t>			</a:t>
            </a:r>
            <a:r>
              <a:rPr lang="en-US" sz="2000" dirty="0">
                <a:latin typeface="Gill Sans"/>
              </a:rPr>
              <a:t>[N:1]=[C:2]&gt;&gt;[N:1]-[C:2]</a:t>
            </a:r>
          </a:p>
          <a:p>
            <a:pPr algn="just"/>
            <a:endParaRPr lang="en-US" sz="500" dirty="0">
              <a:latin typeface="Gill Sans"/>
            </a:endParaRPr>
          </a:p>
          <a:p>
            <a:pPr algn="just"/>
            <a:r>
              <a:rPr lang="en-US" dirty="0">
                <a:latin typeface="Gill Sans"/>
              </a:rPr>
              <a:t>Matches a reaction that reduces a nitrogen double bond to a single bond.</a:t>
            </a:r>
          </a:p>
        </p:txBody>
      </p:sp>
      <p:sp>
        <p:nvSpPr>
          <p:cNvPr id="5" name="Title 1">
            <a:extLst>
              <a:ext uri="{FF2B5EF4-FFF2-40B4-BE49-F238E27FC236}">
                <a16:creationId xmlns:a16="http://schemas.microsoft.com/office/drawing/2014/main" id="{00D2AE90-F575-1E51-22DC-560F7E4D93EA}"/>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a:t>
            </a:r>
            <a:r>
              <a:rPr lang="en-GB" sz="3600" dirty="0"/>
              <a:t>ARTS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ED60FDC7-E650-3DF0-B102-7AF99908F7FF}"/>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DA91AD1A-2270-9A23-EBF6-665BD0C9AED3}"/>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23</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E53DF292-40D4-1840-C0B0-93E721AAB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8FF63D3F-C19D-E911-DF1C-7C7074CF1916}"/>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2" name="CuadroTexto 1">
            <a:extLst>
              <a:ext uri="{FF2B5EF4-FFF2-40B4-BE49-F238E27FC236}">
                <a16:creationId xmlns:a16="http://schemas.microsoft.com/office/drawing/2014/main" id="{80C7C142-4B07-60B9-3AF4-52003C4757F7}"/>
              </a:ext>
            </a:extLst>
          </p:cNvPr>
          <p:cNvSpPr txBox="1"/>
          <p:nvPr/>
        </p:nvSpPr>
        <p:spPr>
          <a:xfrm>
            <a:off x="242492" y="6455259"/>
            <a:ext cx="5838093" cy="338554"/>
          </a:xfrm>
          <a:prstGeom prst="rect">
            <a:avLst/>
          </a:prstGeom>
          <a:noFill/>
        </p:spPr>
        <p:txBody>
          <a:bodyPr wrap="square">
            <a:spAutoFit/>
          </a:bodyPr>
          <a:lstStyle/>
          <a:p>
            <a:r>
              <a:rPr lang="en-GB" sz="1600" dirty="0">
                <a:latin typeface="Gill Sans"/>
                <a:hlinkClick r:id="rId5"/>
              </a:rPr>
              <a:t>https://www.daylight.com/dayhtml/doc/theory/theory.smarts.html</a:t>
            </a:r>
            <a:r>
              <a:rPr lang="en-GB" sz="1600" dirty="0">
                <a:latin typeface="Gill Sans"/>
              </a:rPr>
              <a:t> </a:t>
            </a:r>
          </a:p>
        </p:txBody>
      </p:sp>
    </p:spTree>
    <p:extLst>
      <p:ext uri="{BB962C8B-B14F-4D97-AF65-F5344CB8AC3E}">
        <p14:creationId xmlns:p14="http://schemas.microsoft.com/office/powerpoint/2010/main" val="317266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EB8AD-7EA6-68CC-76C2-048D4F747E65}"/>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122D1A22-A2A0-509C-6ED9-E9E107783BBA}"/>
              </a:ext>
            </a:extLst>
          </p:cNvPr>
          <p:cNvSpPr txBox="1"/>
          <p:nvPr/>
        </p:nvSpPr>
        <p:spPr>
          <a:xfrm>
            <a:off x="284498" y="1245442"/>
            <a:ext cx="11616350" cy="461665"/>
          </a:xfrm>
          <a:prstGeom prst="rect">
            <a:avLst/>
          </a:prstGeom>
          <a:noFill/>
        </p:spPr>
        <p:txBody>
          <a:bodyPr wrap="square">
            <a:spAutoFit/>
          </a:bodyPr>
          <a:lstStyle/>
          <a:p>
            <a:pPr algn="just"/>
            <a:r>
              <a:rPr lang="en-US" sz="2400" b="1" dirty="0">
                <a:solidFill>
                  <a:srgbClr val="406D81"/>
                </a:solidFill>
                <a:latin typeface="Gill Sans"/>
              </a:rPr>
              <a:t>Simple esterification reaction: </a:t>
            </a:r>
            <a:r>
              <a:rPr lang="en-US" sz="2400" b="1" dirty="0">
                <a:latin typeface="Gill Sans"/>
              </a:rPr>
              <a:t>carboxylic acid + alcohol -&gt; ester</a:t>
            </a:r>
            <a:endParaRPr lang="en-US" sz="700" b="1" dirty="0">
              <a:latin typeface="Gill Sans"/>
            </a:endParaRPr>
          </a:p>
        </p:txBody>
      </p:sp>
      <p:sp>
        <p:nvSpPr>
          <p:cNvPr id="5" name="Title 1">
            <a:extLst>
              <a:ext uri="{FF2B5EF4-FFF2-40B4-BE49-F238E27FC236}">
                <a16:creationId xmlns:a16="http://schemas.microsoft.com/office/drawing/2014/main" id="{0E812B40-F66E-D562-DECD-D2E94BBB466F}"/>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dirty="0"/>
              <a:t>Digital reactions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7965D75A-650B-A829-A3DE-28F4C568EE13}"/>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912CEB55-4CD1-DF56-4412-F46544BBDD74}"/>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24</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CB2F825D-E71E-4599-6618-56156650A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25ED7C78-12BD-B2AF-252B-7A3BD920D2DD}"/>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8" name="CuadroTexto 7">
            <a:extLst>
              <a:ext uri="{FF2B5EF4-FFF2-40B4-BE49-F238E27FC236}">
                <a16:creationId xmlns:a16="http://schemas.microsoft.com/office/drawing/2014/main" id="{BE35EAF7-D1A8-4937-058C-665982A12A60}"/>
              </a:ext>
            </a:extLst>
          </p:cNvPr>
          <p:cNvSpPr txBox="1"/>
          <p:nvPr/>
        </p:nvSpPr>
        <p:spPr>
          <a:xfrm>
            <a:off x="972458" y="2033624"/>
            <a:ext cx="10189028" cy="286360"/>
          </a:xfrm>
          <a:prstGeom prst="rect">
            <a:avLst/>
          </a:prstGeom>
          <a:noFill/>
        </p:spPr>
        <p:txBody>
          <a:bodyPr wrap="square">
            <a:spAutoFit/>
          </a:bodyPr>
          <a:lstStyle/>
          <a:p>
            <a:pPr>
              <a:lnSpc>
                <a:spcPts val="1425"/>
              </a:lnSpc>
            </a:pPr>
            <a:r>
              <a:rPr lang="pt-BR" b="1" dirty="0" err="1">
                <a:effectLst/>
                <a:latin typeface="Consolas" panose="020B0609020204030204" pitchFamily="49" charset="0"/>
              </a:rPr>
              <a:t>smarts_reaction</a:t>
            </a:r>
            <a:r>
              <a:rPr lang="pt-BR" b="1" dirty="0">
                <a:effectLst/>
                <a:latin typeface="Consolas" panose="020B0609020204030204" pitchFamily="49" charset="0"/>
              </a:rPr>
              <a:t> = "[C:1](=O)[O:2].[O:3][C:4]&gt;&gt;[C:1](=O)[O:3][C:4].[O:2]"</a:t>
            </a:r>
          </a:p>
        </p:txBody>
      </p:sp>
      <p:sp>
        <p:nvSpPr>
          <p:cNvPr id="10" name="Rectángulo 9">
            <a:extLst>
              <a:ext uri="{FF2B5EF4-FFF2-40B4-BE49-F238E27FC236}">
                <a16:creationId xmlns:a16="http://schemas.microsoft.com/office/drawing/2014/main" id="{9C7B0937-6EF4-DAA1-C29E-FEC1AF0BD68D}"/>
              </a:ext>
            </a:extLst>
          </p:cNvPr>
          <p:cNvSpPr/>
          <p:nvPr/>
        </p:nvSpPr>
        <p:spPr>
          <a:xfrm>
            <a:off x="3436535" y="1929285"/>
            <a:ext cx="1798655"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a:extLst>
              <a:ext uri="{FF2B5EF4-FFF2-40B4-BE49-F238E27FC236}">
                <a16:creationId xmlns:a16="http://schemas.microsoft.com/office/drawing/2014/main" id="{834B18D5-1779-3145-FC57-0391856F3F20}"/>
              </a:ext>
            </a:extLst>
          </p:cNvPr>
          <p:cNvSpPr/>
          <p:nvPr/>
        </p:nvSpPr>
        <p:spPr>
          <a:xfrm>
            <a:off x="5317251" y="1929285"/>
            <a:ext cx="1264419"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a:extLst>
              <a:ext uri="{FF2B5EF4-FFF2-40B4-BE49-F238E27FC236}">
                <a16:creationId xmlns:a16="http://schemas.microsoft.com/office/drawing/2014/main" id="{1D8BA204-972E-37B7-6600-3BC826EF7796}"/>
              </a:ext>
            </a:extLst>
          </p:cNvPr>
          <p:cNvSpPr/>
          <p:nvPr/>
        </p:nvSpPr>
        <p:spPr>
          <a:xfrm>
            <a:off x="6799939" y="1925875"/>
            <a:ext cx="2424448"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a:extLst>
              <a:ext uri="{FF2B5EF4-FFF2-40B4-BE49-F238E27FC236}">
                <a16:creationId xmlns:a16="http://schemas.microsoft.com/office/drawing/2014/main" id="{D06E0F75-B268-A3D1-F8E8-80E22B0E10BE}"/>
              </a:ext>
            </a:extLst>
          </p:cNvPr>
          <p:cNvSpPr/>
          <p:nvPr/>
        </p:nvSpPr>
        <p:spPr>
          <a:xfrm>
            <a:off x="9337022" y="1925874"/>
            <a:ext cx="640991"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a:extLst>
              <a:ext uri="{FF2B5EF4-FFF2-40B4-BE49-F238E27FC236}">
                <a16:creationId xmlns:a16="http://schemas.microsoft.com/office/drawing/2014/main" id="{2F923B45-0F6F-3541-81E6-2A970B1CF1F3}"/>
              </a:ext>
            </a:extLst>
          </p:cNvPr>
          <p:cNvSpPr txBox="1"/>
          <p:nvPr/>
        </p:nvSpPr>
        <p:spPr>
          <a:xfrm>
            <a:off x="3694023" y="2526956"/>
            <a:ext cx="1283677" cy="369332"/>
          </a:xfrm>
          <a:prstGeom prst="rect">
            <a:avLst/>
          </a:prstGeom>
          <a:noFill/>
        </p:spPr>
        <p:txBody>
          <a:bodyPr wrap="square">
            <a:spAutoFit/>
          </a:bodyPr>
          <a:lstStyle/>
          <a:p>
            <a:r>
              <a:rPr lang="en-US" sz="1800" b="1" dirty="0">
                <a:solidFill>
                  <a:srgbClr val="92D050"/>
                </a:solidFill>
                <a:latin typeface="Gill Sans"/>
              </a:rPr>
              <a:t>Reactant 1</a:t>
            </a:r>
            <a:endParaRPr lang="en-GB" dirty="0">
              <a:solidFill>
                <a:srgbClr val="92D050"/>
              </a:solidFill>
            </a:endParaRPr>
          </a:p>
        </p:txBody>
      </p:sp>
      <p:sp>
        <p:nvSpPr>
          <p:cNvPr id="16" name="CuadroTexto 15">
            <a:extLst>
              <a:ext uri="{FF2B5EF4-FFF2-40B4-BE49-F238E27FC236}">
                <a16:creationId xmlns:a16="http://schemas.microsoft.com/office/drawing/2014/main" id="{F50B5201-274B-BDEB-C347-D325EE4895C0}"/>
              </a:ext>
            </a:extLst>
          </p:cNvPr>
          <p:cNvSpPr txBox="1"/>
          <p:nvPr/>
        </p:nvSpPr>
        <p:spPr>
          <a:xfrm>
            <a:off x="5425133" y="2524013"/>
            <a:ext cx="1283677" cy="369332"/>
          </a:xfrm>
          <a:prstGeom prst="rect">
            <a:avLst/>
          </a:prstGeom>
          <a:noFill/>
        </p:spPr>
        <p:txBody>
          <a:bodyPr wrap="square">
            <a:spAutoFit/>
          </a:bodyPr>
          <a:lstStyle/>
          <a:p>
            <a:r>
              <a:rPr lang="en-US" sz="1800" b="1" dirty="0">
                <a:solidFill>
                  <a:srgbClr val="92D050"/>
                </a:solidFill>
                <a:latin typeface="Gill Sans"/>
              </a:rPr>
              <a:t>Reactant 2</a:t>
            </a:r>
            <a:endParaRPr lang="en-GB" dirty="0">
              <a:solidFill>
                <a:srgbClr val="92D050"/>
              </a:solidFill>
            </a:endParaRPr>
          </a:p>
        </p:txBody>
      </p:sp>
      <p:sp>
        <p:nvSpPr>
          <p:cNvPr id="17" name="CuadroTexto 16">
            <a:extLst>
              <a:ext uri="{FF2B5EF4-FFF2-40B4-BE49-F238E27FC236}">
                <a16:creationId xmlns:a16="http://schemas.microsoft.com/office/drawing/2014/main" id="{88A48F6C-B976-F83E-1C41-C747A90B7BD4}"/>
              </a:ext>
            </a:extLst>
          </p:cNvPr>
          <p:cNvSpPr txBox="1"/>
          <p:nvPr/>
        </p:nvSpPr>
        <p:spPr>
          <a:xfrm>
            <a:off x="739908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1</a:t>
            </a:r>
            <a:endParaRPr lang="en-GB" dirty="0">
              <a:solidFill>
                <a:srgbClr val="C00000"/>
              </a:solidFill>
            </a:endParaRPr>
          </a:p>
        </p:txBody>
      </p:sp>
      <p:sp>
        <p:nvSpPr>
          <p:cNvPr id="18" name="CuadroTexto 17">
            <a:extLst>
              <a:ext uri="{FF2B5EF4-FFF2-40B4-BE49-F238E27FC236}">
                <a16:creationId xmlns:a16="http://schemas.microsoft.com/office/drawing/2014/main" id="{5A9A2AFA-E906-3AA6-C039-70B1B89DA1B4}"/>
              </a:ext>
            </a:extLst>
          </p:cNvPr>
          <p:cNvSpPr txBox="1"/>
          <p:nvPr/>
        </p:nvSpPr>
        <p:spPr>
          <a:xfrm>
            <a:off x="913019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2</a:t>
            </a:r>
            <a:endParaRPr lang="en-GB" dirty="0">
              <a:solidFill>
                <a:srgbClr val="C00000"/>
              </a:solidFill>
            </a:endParaRPr>
          </a:p>
        </p:txBody>
      </p:sp>
      <p:graphicFrame>
        <p:nvGraphicFramePr>
          <p:cNvPr id="19" name="Objeto 18">
            <a:extLst>
              <a:ext uri="{FF2B5EF4-FFF2-40B4-BE49-F238E27FC236}">
                <a16:creationId xmlns:a16="http://schemas.microsoft.com/office/drawing/2014/main" id="{BD7CA5A0-E743-0170-B780-A0232959AC85}"/>
              </a:ext>
            </a:extLst>
          </p:cNvPr>
          <p:cNvGraphicFramePr>
            <a:graphicFrameLocks noChangeAspect="1"/>
          </p:cNvGraphicFramePr>
          <p:nvPr>
            <p:extLst>
              <p:ext uri="{D42A27DB-BD31-4B8C-83A1-F6EECF244321}">
                <p14:modId xmlns:p14="http://schemas.microsoft.com/office/powerpoint/2010/main" val="68367313"/>
              </p:ext>
            </p:extLst>
          </p:nvPr>
        </p:nvGraphicFramePr>
        <p:xfrm>
          <a:off x="3852720" y="3151434"/>
          <a:ext cx="966282" cy="1239919"/>
        </p:xfrm>
        <a:graphic>
          <a:graphicData uri="http://schemas.openxmlformats.org/presentationml/2006/ole">
            <mc:AlternateContent xmlns:mc="http://schemas.openxmlformats.org/markup-compatibility/2006">
              <mc:Choice xmlns:v="urn:schemas-microsoft-com:vml" Requires="v">
                <p:oleObj name="CS ChemDraw Drawing" r:id="rId5" imgW="358105" imgH="460516" progId="ChemDraw.Document.6.0">
                  <p:embed/>
                </p:oleObj>
              </mc:Choice>
              <mc:Fallback>
                <p:oleObj name="CS ChemDraw Drawing" r:id="rId5" imgW="358105" imgH="460516" progId="ChemDraw.Document.6.0">
                  <p:embed/>
                  <p:pic>
                    <p:nvPicPr>
                      <p:cNvPr id="19" name="Objeto 18">
                        <a:extLst>
                          <a:ext uri="{FF2B5EF4-FFF2-40B4-BE49-F238E27FC236}">
                            <a16:creationId xmlns:a16="http://schemas.microsoft.com/office/drawing/2014/main" id="{BD7CA5A0-E743-0170-B780-A0232959AC85}"/>
                          </a:ext>
                        </a:extLst>
                      </p:cNvPr>
                      <p:cNvPicPr/>
                      <p:nvPr/>
                    </p:nvPicPr>
                    <p:blipFill>
                      <a:blip r:embed="rId6"/>
                      <a:stretch>
                        <a:fillRect/>
                      </a:stretch>
                    </p:blipFill>
                    <p:spPr>
                      <a:xfrm>
                        <a:off x="3852720" y="3151434"/>
                        <a:ext cx="966282" cy="1239919"/>
                      </a:xfrm>
                      <a:prstGeom prst="rect">
                        <a:avLst/>
                      </a:prstGeom>
                    </p:spPr>
                  </p:pic>
                </p:oleObj>
              </mc:Fallback>
            </mc:AlternateContent>
          </a:graphicData>
        </a:graphic>
      </p:graphicFrame>
      <p:graphicFrame>
        <p:nvGraphicFramePr>
          <p:cNvPr id="21" name="Objeto 20">
            <a:extLst>
              <a:ext uri="{FF2B5EF4-FFF2-40B4-BE49-F238E27FC236}">
                <a16:creationId xmlns:a16="http://schemas.microsoft.com/office/drawing/2014/main" id="{684A6701-2DAF-2CBA-7032-FCB0B157461A}"/>
              </a:ext>
            </a:extLst>
          </p:cNvPr>
          <p:cNvGraphicFramePr>
            <a:graphicFrameLocks noChangeAspect="1"/>
          </p:cNvGraphicFramePr>
          <p:nvPr>
            <p:extLst>
              <p:ext uri="{D42A27DB-BD31-4B8C-83A1-F6EECF244321}">
                <p14:modId xmlns:p14="http://schemas.microsoft.com/office/powerpoint/2010/main" val="895250448"/>
              </p:ext>
            </p:extLst>
          </p:nvPr>
        </p:nvGraphicFramePr>
        <p:xfrm>
          <a:off x="7562220" y="3298475"/>
          <a:ext cx="1209991" cy="1239919"/>
        </p:xfrm>
        <a:graphic>
          <a:graphicData uri="http://schemas.openxmlformats.org/presentationml/2006/ole">
            <mc:AlternateContent xmlns:mc="http://schemas.openxmlformats.org/markup-compatibility/2006">
              <mc:Choice xmlns:v="urn:schemas-microsoft-com:vml" Requires="v">
                <p:oleObj name="CS ChemDraw Drawing" r:id="rId7" imgW="449545" imgH="460516" progId="ChemDraw.Document.6.0">
                  <p:embed/>
                </p:oleObj>
              </mc:Choice>
              <mc:Fallback>
                <p:oleObj name="CS ChemDraw Drawing" r:id="rId7" imgW="449545" imgH="460516" progId="ChemDraw.Document.6.0">
                  <p:embed/>
                  <p:pic>
                    <p:nvPicPr>
                      <p:cNvPr id="21" name="Objeto 20">
                        <a:extLst>
                          <a:ext uri="{FF2B5EF4-FFF2-40B4-BE49-F238E27FC236}">
                            <a16:creationId xmlns:a16="http://schemas.microsoft.com/office/drawing/2014/main" id="{684A6701-2DAF-2CBA-7032-FCB0B157461A}"/>
                          </a:ext>
                        </a:extLst>
                      </p:cNvPr>
                      <p:cNvPicPr/>
                      <p:nvPr/>
                    </p:nvPicPr>
                    <p:blipFill>
                      <a:blip r:embed="rId8"/>
                      <a:stretch>
                        <a:fillRect/>
                      </a:stretch>
                    </p:blipFill>
                    <p:spPr>
                      <a:xfrm>
                        <a:off x="7562220" y="3298475"/>
                        <a:ext cx="1209991" cy="1239919"/>
                      </a:xfrm>
                      <a:prstGeom prst="rect">
                        <a:avLst/>
                      </a:prstGeom>
                    </p:spPr>
                  </p:pic>
                </p:oleObj>
              </mc:Fallback>
            </mc:AlternateContent>
          </a:graphicData>
        </a:graphic>
      </p:graphicFrame>
      <p:graphicFrame>
        <p:nvGraphicFramePr>
          <p:cNvPr id="22" name="Objeto 21">
            <a:extLst>
              <a:ext uri="{FF2B5EF4-FFF2-40B4-BE49-F238E27FC236}">
                <a16:creationId xmlns:a16="http://schemas.microsoft.com/office/drawing/2014/main" id="{B613FF6F-715C-665E-F4C1-2F4F260BBC6A}"/>
              </a:ext>
            </a:extLst>
          </p:cNvPr>
          <p:cNvGraphicFramePr>
            <a:graphicFrameLocks noChangeAspect="1"/>
          </p:cNvGraphicFramePr>
          <p:nvPr>
            <p:extLst>
              <p:ext uri="{D42A27DB-BD31-4B8C-83A1-F6EECF244321}">
                <p14:modId xmlns:p14="http://schemas.microsoft.com/office/powerpoint/2010/main" val="3095105011"/>
              </p:ext>
            </p:extLst>
          </p:nvPr>
        </p:nvGraphicFramePr>
        <p:xfrm>
          <a:off x="5486259" y="3406942"/>
          <a:ext cx="979107" cy="872219"/>
        </p:xfrm>
        <a:graphic>
          <a:graphicData uri="http://schemas.openxmlformats.org/presentationml/2006/ole">
            <mc:AlternateContent xmlns:mc="http://schemas.openxmlformats.org/markup-compatibility/2006">
              <mc:Choice xmlns:v="urn:schemas-microsoft-com:vml" Requires="v">
                <p:oleObj name="CS ChemDraw Drawing" r:id="rId9" imgW="364059" imgH="323214" progId="ChemDraw.Document.6.0">
                  <p:embed/>
                </p:oleObj>
              </mc:Choice>
              <mc:Fallback>
                <p:oleObj name="CS ChemDraw Drawing" r:id="rId9" imgW="364059" imgH="323214" progId="ChemDraw.Document.6.0">
                  <p:embed/>
                  <p:pic>
                    <p:nvPicPr>
                      <p:cNvPr id="22" name="Objeto 21">
                        <a:extLst>
                          <a:ext uri="{FF2B5EF4-FFF2-40B4-BE49-F238E27FC236}">
                            <a16:creationId xmlns:a16="http://schemas.microsoft.com/office/drawing/2014/main" id="{B613FF6F-715C-665E-F4C1-2F4F260BBC6A}"/>
                          </a:ext>
                        </a:extLst>
                      </p:cNvPr>
                      <p:cNvPicPr/>
                      <p:nvPr/>
                    </p:nvPicPr>
                    <p:blipFill>
                      <a:blip r:embed="rId10"/>
                      <a:stretch>
                        <a:fillRect/>
                      </a:stretch>
                    </p:blipFill>
                    <p:spPr>
                      <a:xfrm>
                        <a:off x="5486259" y="3406942"/>
                        <a:ext cx="979107" cy="872219"/>
                      </a:xfrm>
                      <a:prstGeom prst="rect">
                        <a:avLst/>
                      </a:prstGeom>
                    </p:spPr>
                  </p:pic>
                </p:oleObj>
              </mc:Fallback>
            </mc:AlternateContent>
          </a:graphicData>
        </a:graphic>
      </p:graphicFrame>
      <p:graphicFrame>
        <p:nvGraphicFramePr>
          <p:cNvPr id="23" name="Objeto 22">
            <a:extLst>
              <a:ext uri="{FF2B5EF4-FFF2-40B4-BE49-F238E27FC236}">
                <a16:creationId xmlns:a16="http://schemas.microsoft.com/office/drawing/2014/main" id="{7911C294-A949-0A33-1323-8083D4B45A04}"/>
              </a:ext>
            </a:extLst>
          </p:cNvPr>
          <p:cNvGraphicFramePr>
            <a:graphicFrameLocks noChangeAspect="1"/>
          </p:cNvGraphicFramePr>
          <p:nvPr>
            <p:extLst>
              <p:ext uri="{D42A27DB-BD31-4B8C-83A1-F6EECF244321}">
                <p14:modId xmlns:p14="http://schemas.microsoft.com/office/powerpoint/2010/main" val="3720212503"/>
              </p:ext>
            </p:extLst>
          </p:nvPr>
        </p:nvGraphicFramePr>
        <p:xfrm>
          <a:off x="9337022" y="3653377"/>
          <a:ext cx="641338" cy="602856"/>
        </p:xfrm>
        <a:graphic>
          <a:graphicData uri="http://schemas.openxmlformats.org/presentationml/2006/ole">
            <mc:AlternateContent xmlns:mc="http://schemas.openxmlformats.org/markup-compatibility/2006">
              <mc:Choice xmlns:v="urn:schemas-microsoft-com:vml" Requires="v">
                <p:oleObj name="CS ChemDraw Drawing" r:id="rId11" imgW="237744" imgH="224289" progId="ChemDraw.Document.6.0">
                  <p:embed/>
                </p:oleObj>
              </mc:Choice>
              <mc:Fallback>
                <p:oleObj name="CS ChemDraw Drawing" r:id="rId11" imgW="237744" imgH="224289" progId="ChemDraw.Document.6.0">
                  <p:embed/>
                  <p:pic>
                    <p:nvPicPr>
                      <p:cNvPr id="23" name="Objeto 22">
                        <a:extLst>
                          <a:ext uri="{FF2B5EF4-FFF2-40B4-BE49-F238E27FC236}">
                            <a16:creationId xmlns:a16="http://schemas.microsoft.com/office/drawing/2014/main" id="{7911C294-A949-0A33-1323-8083D4B45A04}"/>
                          </a:ext>
                        </a:extLst>
                      </p:cNvPr>
                      <p:cNvPicPr/>
                      <p:nvPr/>
                    </p:nvPicPr>
                    <p:blipFill>
                      <a:blip r:embed="rId12"/>
                      <a:stretch>
                        <a:fillRect/>
                      </a:stretch>
                    </p:blipFill>
                    <p:spPr>
                      <a:xfrm>
                        <a:off x="9337022" y="3653377"/>
                        <a:ext cx="641338" cy="602856"/>
                      </a:xfrm>
                      <a:prstGeom prst="rect">
                        <a:avLst/>
                      </a:prstGeom>
                    </p:spPr>
                  </p:pic>
                </p:oleObj>
              </mc:Fallback>
            </mc:AlternateContent>
          </a:graphicData>
        </a:graphic>
      </p:graphicFrame>
      <p:graphicFrame>
        <p:nvGraphicFramePr>
          <p:cNvPr id="24" name="Objeto 23">
            <a:extLst>
              <a:ext uri="{FF2B5EF4-FFF2-40B4-BE49-F238E27FC236}">
                <a16:creationId xmlns:a16="http://schemas.microsoft.com/office/drawing/2014/main" id="{560ECEB8-5A31-C76C-A4E0-673466402BB1}"/>
              </a:ext>
            </a:extLst>
          </p:cNvPr>
          <p:cNvGraphicFramePr>
            <a:graphicFrameLocks noChangeAspect="1"/>
          </p:cNvGraphicFramePr>
          <p:nvPr>
            <p:extLst>
              <p:ext uri="{D42A27DB-BD31-4B8C-83A1-F6EECF244321}">
                <p14:modId xmlns:p14="http://schemas.microsoft.com/office/powerpoint/2010/main" val="1489367732"/>
              </p:ext>
            </p:extLst>
          </p:nvPr>
        </p:nvGraphicFramePr>
        <p:xfrm>
          <a:off x="9265240" y="5083332"/>
          <a:ext cx="1038267" cy="880176"/>
        </p:xfrm>
        <a:graphic>
          <a:graphicData uri="http://schemas.openxmlformats.org/presentationml/2006/ole">
            <mc:AlternateContent xmlns:mc="http://schemas.openxmlformats.org/markup-compatibility/2006">
              <mc:Choice xmlns:v="urn:schemas-microsoft-com:vml" Requires="v">
                <p:oleObj name="CS ChemDraw Drawing" r:id="rId13" imgW="385749" imgH="327478" progId="ChemDraw.Document.6.0">
                  <p:embed/>
                </p:oleObj>
              </mc:Choice>
              <mc:Fallback>
                <p:oleObj name="CS ChemDraw Drawing" r:id="rId13" imgW="385749" imgH="327478" progId="ChemDraw.Document.6.0">
                  <p:embed/>
                  <p:pic>
                    <p:nvPicPr>
                      <p:cNvPr id="24" name="Objeto 23">
                        <a:extLst>
                          <a:ext uri="{FF2B5EF4-FFF2-40B4-BE49-F238E27FC236}">
                            <a16:creationId xmlns:a16="http://schemas.microsoft.com/office/drawing/2014/main" id="{560ECEB8-5A31-C76C-A4E0-673466402BB1}"/>
                          </a:ext>
                        </a:extLst>
                      </p:cNvPr>
                      <p:cNvPicPr/>
                      <p:nvPr/>
                    </p:nvPicPr>
                    <p:blipFill>
                      <a:blip r:embed="rId14"/>
                      <a:stretch>
                        <a:fillRect/>
                      </a:stretch>
                    </p:blipFill>
                    <p:spPr>
                      <a:xfrm>
                        <a:off x="9265240" y="5083332"/>
                        <a:ext cx="1038267" cy="880176"/>
                      </a:xfrm>
                      <a:prstGeom prst="rect">
                        <a:avLst/>
                      </a:prstGeom>
                    </p:spPr>
                  </p:pic>
                </p:oleObj>
              </mc:Fallback>
            </mc:AlternateContent>
          </a:graphicData>
        </a:graphic>
      </p:graphicFrame>
      <p:graphicFrame>
        <p:nvGraphicFramePr>
          <p:cNvPr id="25" name="Objeto 24">
            <a:extLst>
              <a:ext uri="{FF2B5EF4-FFF2-40B4-BE49-F238E27FC236}">
                <a16:creationId xmlns:a16="http://schemas.microsoft.com/office/drawing/2014/main" id="{99CC248B-78E8-2A48-7C01-0034E8DBF27F}"/>
              </a:ext>
            </a:extLst>
          </p:cNvPr>
          <p:cNvGraphicFramePr>
            <a:graphicFrameLocks noChangeAspect="1"/>
          </p:cNvGraphicFramePr>
          <p:nvPr>
            <p:extLst>
              <p:ext uri="{D42A27DB-BD31-4B8C-83A1-F6EECF244321}">
                <p14:modId xmlns:p14="http://schemas.microsoft.com/office/powerpoint/2010/main" val="1322105183"/>
              </p:ext>
            </p:extLst>
          </p:nvPr>
        </p:nvGraphicFramePr>
        <p:xfrm>
          <a:off x="10458082" y="5423596"/>
          <a:ext cx="1042538" cy="414450"/>
        </p:xfrm>
        <a:graphic>
          <a:graphicData uri="http://schemas.openxmlformats.org/presentationml/2006/ole">
            <mc:AlternateContent xmlns:mc="http://schemas.openxmlformats.org/markup-compatibility/2006">
              <mc:Choice xmlns:v="urn:schemas-microsoft-com:vml" Requires="v">
                <p:oleObj name="CS ChemDraw Drawing" r:id="rId15" imgW="387025" imgH="153932" progId="ChemDraw.Document.6.0">
                  <p:embed/>
                </p:oleObj>
              </mc:Choice>
              <mc:Fallback>
                <p:oleObj name="CS ChemDraw Drawing" r:id="rId15" imgW="387025" imgH="153932" progId="ChemDraw.Document.6.0">
                  <p:embed/>
                  <p:pic>
                    <p:nvPicPr>
                      <p:cNvPr id="25" name="Objeto 24">
                        <a:extLst>
                          <a:ext uri="{FF2B5EF4-FFF2-40B4-BE49-F238E27FC236}">
                            <a16:creationId xmlns:a16="http://schemas.microsoft.com/office/drawing/2014/main" id="{99CC248B-78E8-2A48-7C01-0034E8DBF27F}"/>
                          </a:ext>
                        </a:extLst>
                      </p:cNvPr>
                      <p:cNvPicPr/>
                      <p:nvPr/>
                    </p:nvPicPr>
                    <p:blipFill>
                      <a:blip r:embed="rId16"/>
                      <a:stretch>
                        <a:fillRect/>
                      </a:stretch>
                    </p:blipFill>
                    <p:spPr>
                      <a:xfrm>
                        <a:off x="10458082" y="5423596"/>
                        <a:ext cx="1042538" cy="414450"/>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1EBE0E7A-BBBC-6F56-A739-D11BF7BD1021}"/>
              </a:ext>
            </a:extLst>
          </p:cNvPr>
          <p:cNvSpPr txBox="1"/>
          <p:nvPr/>
        </p:nvSpPr>
        <p:spPr>
          <a:xfrm>
            <a:off x="972458" y="4577980"/>
            <a:ext cx="7467472" cy="1902187"/>
          </a:xfrm>
          <a:prstGeom prst="rect">
            <a:avLst/>
          </a:prstGeom>
          <a:noFill/>
        </p:spPr>
        <p:txBody>
          <a:bodyPr wrap="square">
            <a:spAutoFit/>
          </a:bodyPr>
          <a:lstStyle/>
          <a:p>
            <a:pPr algn="just">
              <a:lnSpc>
                <a:spcPts val="1425"/>
              </a:lnSpc>
              <a:buNone/>
            </a:pPr>
            <a:endParaRPr lang="es-ES" b="1" dirty="0">
              <a:effectLst/>
              <a:latin typeface="Consolas" panose="020B0609020204030204" pitchFamily="49" charset="0"/>
            </a:endParaRPr>
          </a:p>
          <a:p>
            <a:pPr algn="just">
              <a:lnSpc>
                <a:spcPts val="1425"/>
              </a:lnSpc>
              <a:buNone/>
            </a:pPr>
            <a:r>
              <a:rPr lang="es-ES" b="1" dirty="0" err="1">
                <a:effectLst/>
                <a:latin typeface="Consolas" panose="020B0609020204030204" pitchFamily="49" charset="0"/>
              </a:rPr>
              <a:t>rxn</a:t>
            </a:r>
            <a:r>
              <a:rPr lang="es-ES" b="1" dirty="0">
                <a:effectLst/>
                <a:latin typeface="Consolas" panose="020B0609020204030204" pitchFamily="49" charset="0"/>
              </a:rPr>
              <a:t> = </a:t>
            </a:r>
            <a:r>
              <a:rPr lang="es-ES" b="1" dirty="0" err="1">
                <a:effectLst/>
                <a:latin typeface="Consolas" panose="020B0609020204030204" pitchFamily="49" charset="0"/>
              </a:rPr>
              <a:t>rdChemReactions.ReactionFromSmarts</a:t>
            </a:r>
            <a:r>
              <a:rPr lang="es-ES" b="1" dirty="0">
                <a:effectLst/>
                <a:latin typeface="Consolas" panose="020B0609020204030204" pitchFamily="49" charset="0"/>
              </a:rPr>
              <a:t>(</a:t>
            </a:r>
            <a:r>
              <a:rPr lang="es-ES" b="1" dirty="0" err="1">
                <a:effectLst/>
                <a:latin typeface="Consolas" panose="020B0609020204030204" pitchFamily="49" charset="0"/>
              </a:rPr>
              <a:t>smarts_reaction</a:t>
            </a:r>
            <a:r>
              <a:rPr lang="es-ES" b="1" dirty="0">
                <a:effectLst/>
                <a:latin typeface="Consolas" panose="020B0609020204030204" pitchFamily="49" charset="0"/>
              </a:rPr>
              <a:t>)</a:t>
            </a: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a:p>
            <a:pPr algn="just">
              <a:lnSpc>
                <a:spcPts val="1425"/>
              </a:lnSpc>
              <a:buNone/>
            </a:pPr>
            <a:r>
              <a:rPr lang="es-ES" b="1" dirty="0" err="1">
                <a:effectLst/>
                <a:latin typeface="Consolas" panose="020B0609020204030204" pitchFamily="49" charset="0"/>
              </a:rPr>
              <a:t>acid</a:t>
            </a:r>
            <a:r>
              <a:rPr lang="es-ES" b="1" dirty="0">
                <a:effectLst/>
                <a:latin typeface="Consolas" panose="020B0609020204030204" pitchFamily="49" charset="0"/>
              </a:rPr>
              <a:t> = </a:t>
            </a:r>
            <a:r>
              <a:rPr lang="es-ES" b="1" dirty="0" err="1">
                <a:effectLst/>
                <a:latin typeface="Consolas" panose="020B0609020204030204" pitchFamily="49" charset="0"/>
              </a:rPr>
              <a:t>Chem.MolFromSmiles</a:t>
            </a:r>
            <a:r>
              <a:rPr lang="es-ES" b="1" dirty="0">
                <a:effectLst/>
                <a:latin typeface="Consolas" panose="020B0609020204030204" pitchFamily="49" charset="0"/>
              </a:rPr>
              <a:t>("CC(=O)O")</a:t>
            </a:r>
          </a:p>
          <a:p>
            <a:pPr algn="just">
              <a:lnSpc>
                <a:spcPts val="1425"/>
              </a:lnSpc>
              <a:buNone/>
            </a:pPr>
            <a:endParaRPr lang="es-ES" b="1" dirty="0">
              <a:effectLst/>
              <a:latin typeface="Consolas" panose="020B0609020204030204" pitchFamily="49" charset="0"/>
            </a:endParaRPr>
          </a:p>
          <a:p>
            <a:pPr algn="just">
              <a:lnSpc>
                <a:spcPts val="1425"/>
              </a:lnSpc>
              <a:buNone/>
            </a:pPr>
            <a:r>
              <a:rPr lang="es-ES" b="1" dirty="0">
                <a:effectLst/>
                <a:latin typeface="Consolas" panose="020B0609020204030204" pitchFamily="49" charset="0"/>
              </a:rPr>
              <a:t>alcohol = </a:t>
            </a:r>
            <a:r>
              <a:rPr lang="es-ES" b="1" dirty="0" err="1">
                <a:effectLst/>
                <a:latin typeface="Consolas" panose="020B0609020204030204" pitchFamily="49" charset="0"/>
              </a:rPr>
              <a:t>Chem.MolFromSmiles</a:t>
            </a:r>
            <a:r>
              <a:rPr lang="es-ES" b="1" dirty="0">
                <a:effectLst/>
                <a:latin typeface="Consolas" panose="020B0609020204030204" pitchFamily="49" charset="0"/>
              </a:rPr>
              <a:t>("CCO")</a:t>
            </a: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a:p>
            <a:pPr algn="just">
              <a:lnSpc>
                <a:spcPts val="1425"/>
              </a:lnSpc>
            </a:pPr>
            <a:r>
              <a:rPr lang="es-ES" b="1" dirty="0" err="1">
                <a:effectLst/>
                <a:latin typeface="Consolas" panose="020B0609020204030204" pitchFamily="49" charset="0"/>
              </a:rPr>
              <a:t>products</a:t>
            </a:r>
            <a:r>
              <a:rPr lang="es-ES" b="1" dirty="0">
                <a:effectLst/>
                <a:latin typeface="Consolas" panose="020B0609020204030204" pitchFamily="49" charset="0"/>
              </a:rPr>
              <a:t> = </a:t>
            </a:r>
            <a:r>
              <a:rPr lang="es-ES" b="1" dirty="0" err="1">
                <a:effectLst/>
                <a:latin typeface="Consolas" panose="020B0609020204030204" pitchFamily="49" charset="0"/>
              </a:rPr>
              <a:t>rxn.RunReactants</a:t>
            </a:r>
            <a:r>
              <a:rPr lang="es-ES" b="1" dirty="0">
                <a:effectLst/>
                <a:latin typeface="Consolas" panose="020B0609020204030204" pitchFamily="49" charset="0"/>
              </a:rPr>
              <a:t>((</a:t>
            </a:r>
            <a:r>
              <a:rPr lang="es-ES" b="1" dirty="0" err="1">
                <a:effectLst/>
                <a:latin typeface="Consolas" panose="020B0609020204030204" pitchFamily="49" charset="0"/>
              </a:rPr>
              <a:t>acid</a:t>
            </a:r>
            <a:r>
              <a:rPr lang="es-ES" b="1" dirty="0">
                <a:effectLst/>
                <a:latin typeface="Consolas" panose="020B0609020204030204" pitchFamily="49" charset="0"/>
              </a:rPr>
              <a:t>, alcohol))</a:t>
            </a:r>
          </a:p>
        </p:txBody>
      </p:sp>
      <p:sp>
        <p:nvSpPr>
          <p:cNvPr id="29" name="CuadroTexto 28">
            <a:extLst>
              <a:ext uri="{FF2B5EF4-FFF2-40B4-BE49-F238E27FC236}">
                <a16:creationId xmlns:a16="http://schemas.microsoft.com/office/drawing/2014/main" id="{FB347233-8EAA-7213-6F7C-623EB2594749}"/>
              </a:ext>
            </a:extLst>
          </p:cNvPr>
          <p:cNvSpPr txBox="1"/>
          <p:nvPr/>
        </p:nvSpPr>
        <p:spPr>
          <a:xfrm>
            <a:off x="10586812" y="5904116"/>
            <a:ext cx="966282" cy="369332"/>
          </a:xfrm>
          <a:prstGeom prst="rect">
            <a:avLst/>
          </a:prstGeom>
          <a:noFill/>
        </p:spPr>
        <p:txBody>
          <a:bodyPr wrap="square">
            <a:spAutoFit/>
          </a:bodyPr>
          <a:lstStyle/>
          <a:p>
            <a:pPr algn="just"/>
            <a:r>
              <a:rPr lang="en-US" dirty="0">
                <a:latin typeface="Gill Sans"/>
              </a:rPr>
              <a:t>ethanol</a:t>
            </a:r>
            <a:endParaRPr lang="en-US" sz="500" dirty="0">
              <a:latin typeface="Gill Sans"/>
            </a:endParaRPr>
          </a:p>
        </p:txBody>
      </p:sp>
      <p:sp>
        <p:nvSpPr>
          <p:cNvPr id="30" name="CuadroTexto 29">
            <a:extLst>
              <a:ext uri="{FF2B5EF4-FFF2-40B4-BE49-F238E27FC236}">
                <a16:creationId xmlns:a16="http://schemas.microsoft.com/office/drawing/2014/main" id="{B0B87444-0678-4D3C-4133-BE76346F8CD6}"/>
              </a:ext>
            </a:extLst>
          </p:cNvPr>
          <p:cNvSpPr txBox="1"/>
          <p:nvPr/>
        </p:nvSpPr>
        <p:spPr>
          <a:xfrm>
            <a:off x="9133073" y="5904116"/>
            <a:ext cx="1523641" cy="369332"/>
          </a:xfrm>
          <a:prstGeom prst="rect">
            <a:avLst/>
          </a:prstGeom>
          <a:noFill/>
        </p:spPr>
        <p:txBody>
          <a:bodyPr wrap="square">
            <a:spAutoFit/>
          </a:bodyPr>
          <a:lstStyle/>
          <a:p>
            <a:pPr algn="just"/>
            <a:r>
              <a:rPr lang="en-US" dirty="0">
                <a:latin typeface="Gill Sans"/>
              </a:rPr>
              <a:t>acetic acid</a:t>
            </a:r>
            <a:endParaRPr lang="en-US" sz="500" dirty="0">
              <a:latin typeface="Gill Sans"/>
            </a:endParaRPr>
          </a:p>
        </p:txBody>
      </p:sp>
    </p:spTree>
    <p:extLst>
      <p:ext uri="{BB962C8B-B14F-4D97-AF65-F5344CB8AC3E}">
        <p14:creationId xmlns:p14="http://schemas.microsoft.com/office/powerpoint/2010/main" val="1642319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A4C91-FADC-7804-BA87-4776379ACB22}"/>
            </a:ext>
          </a:extLst>
        </p:cNvPr>
        <p:cNvGrpSpPr/>
        <p:nvPr/>
      </p:nvGrpSpPr>
      <p:grpSpPr>
        <a:xfrm>
          <a:off x="0" y="0"/>
          <a:ext cx="0" cy="0"/>
          <a:chOff x="0" y="0"/>
          <a:chExt cx="0" cy="0"/>
        </a:xfrm>
      </p:grpSpPr>
      <p:sp>
        <p:nvSpPr>
          <p:cNvPr id="9" name="Rectángulo 8">
            <a:extLst>
              <a:ext uri="{FF2B5EF4-FFF2-40B4-BE49-F238E27FC236}">
                <a16:creationId xmlns:a16="http://schemas.microsoft.com/office/drawing/2014/main" id="{754ECAFE-0117-81E5-CC2A-D8E0F5997DE7}"/>
              </a:ext>
            </a:extLst>
          </p:cNvPr>
          <p:cNvSpPr/>
          <p:nvPr/>
        </p:nvSpPr>
        <p:spPr>
          <a:xfrm>
            <a:off x="4461469" y="6073046"/>
            <a:ext cx="2247342" cy="446707"/>
          </a:xfrm>
          <a:prstGeom prst="rect">
            <a:avLst/>
          </a:prstGeom>
          <a:solidFill>
            <a:srgbClr val="B2CF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ángulo 1">
            <a:extLst>
              <a:ext uri="{FF2B5EF4-FFF2-40B4-BE49-F238E27FC236}">
                <a16:creationId xmlns:a16="http://schemas.microsoft.com/office/drawing/2014/main" id="{3A003C6F-FBE9-9AD8-AAB3-6D3BDFDDAD73}"/>
              </a:ext>
            </a:extLst>
          </p:cNvPr>
          <p:cNvSpPr/>
          <p:nvPr/>
        </p:nvSpPr>
        <p:spPr>
          <a:xfrm>
            <a:off x="638907" y="5151341"/>
            <a:ext cx="5826460" cy="880176"/>
          </a:xfrm>
          <a:prstGeom prst="rect">
            <a:avLst/>
          </a:prstGeom>
          <a:solidFill>
            <a:srgbClr val="B2CF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a:extLst>
              <a:ext uri="{FF2B5EF4-FFF2-40B4-BE49-F238E27FC236}">
                <a16:creationId xmlns:a16="http://schemas.microsoft.com/office/drawing/2014/main" id="{C69E36EA-32D4-7B8B-D812-ADF152B9527E}"/>
              </a:ext>
            </a:extLst>
          </p:cNvPr>
          <p:cNvSpPr txBox="1"/>
          <p:nvPr/>
        </p:nvSpPr>
        <p:spPr>
          <a:xfrm>
            <a:off x="284498" y="1245442"/>
            <a:ext cx="11616350" cy="461665"/>
          </a:xfrm>
          <a:prstGeom prst="rect">
            <a:avLst/>
          </a:prstGeom>
          <a:noFill/>
        </p:spPr>
        <p:txBody>
          <a:bodyPr wrap="square">
            <a:spAutoFit/>
          </a:bodyPr>
          <a:lstStyle/>
          <a:p>
            <a:pPr algn="just"/>
            <a:r>
              <a:rPr lang="en-US" sz="2400" b="1" dirty="0">
                <a:solidFill>
                  <a:srgbClr val="406D81"/>
                </a:solidFill>
                <a:latin typeface="Gill Sans"/>
              </a:rPr>
              <a:t>Digital Reactions from a CSV (Automated Reaction Workflow)</a:t>
            </a:r>
            <a:endParaRPr lang="en-US" sz="700" b="1" dirty="0">
              <a:latin typeface="Gill Sans"/>
            </a:endParaRPr>
          </a:p>
        </p:txBody>
      </p:sp>
      <p:sp>
        <p:nvSpPr>
          <p:cNvPr id="5" name="Title 1">
            <a:extLst>
              <a:ext uri="{FF2B5EF4-FFF2-40B4-BE49-F238E27FC236}">
                <a16:creationId xmlns:a16="http://schemas.microsoft.com/office/drawing/2014/main" id="{F3BA72E8-2102-E615-A1DE-A84B3C94EFBA}"/>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dirty="0"/>
              <a:t>Digital reactions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118F6EFE-02FC-CEB8-2CCD-8624DCE06C39}"/>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2E555B09-833A-0935-6CCD-EB4844789C15}"/>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25</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C63189FA-7C0E-312B-4AC2-36B0A3395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0C14C832-0ED3-C43F-61E7-AA757DE64F4C}"/>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8" name="CuadroTexto 7">
            <a:extLst>
              <a:ext uri="{FF2B5EF4-FFF2-40B4-BE49-F238E27FC236}">
                <a16:creationId xmlns:a16="http://schemas.microsoft.com/office/drawing/2014/main" id="{635C269F-5B37-8A17-E7E2-F098C2EE17C6}"/>
              </a:ext>
            </a:extLst>
          </p:cNvPr>
          <p:cNvSpPr txBox="1"/>
          <p:nvPr/>
        </p:nvSpPr>
        <p:spPr>
          <a:xfrm>
            <a:off x="972458" y="2033624"/>
            <a:ext cx="10189028" cy="286360"/>
          </a:xfrm>
          <a:prstGeom prst="rect">
            <a:avLst/>
          </a:prstGeom>
          <a:noFill/>
        </p:spPr>
        <p:txBody>
          <a:bodyPr wrap="square">
            <a:spAutoFit/>
          </a:bodyPr>
          <a:lstStyle/>
          <a:p>
            <a:pPr>
              <a:lnSpc>
                <a:spcPts val="1425"/>
              </a:lnSpc>
            </a:pPr>
            <a:r>
              <a:rPr lang="pt-BR" b="1" dirty="0" err="1">
                <a:effectLst/>
                <a:latin typeface="Consolas" panose="020B0609020204030204" pitchFamily="49" charset="0"/>
              </a:rPr>
              <a:t>smarts_reaction</a:t>
            </a:r>
            <a:r>
              <a:rPr lang="pt-BR" b="1" dirty="0">
                <a:effectLst/>
                <a:latin typeface="Consolas" panose="020B0609020204030204" pitchFamily="49" charset="0"/>
              </a:rPr>
              <a:t> = "[C:1](=O)[O:2].[O:3][C:4]&gt;&gt;[C:1](=O)[O:3][C:4].[O:2]"</a:t>
            </a:r>
          </a:p>
        </p:txBody>
      </p:sp>
      <p:sp>
        <p:nvSpPr>
          <p:cNvPr id="10" name="Rectángulo 9">
            <a:extLst>
              <a:ext uri="{FF2B5EF4-FFF2-40B4-BE49-F238E27FC236}">
                <a16:creationId xmlns:a16="http://schemas.microsoft.com/office/drawing/2014/main" id="{EEF66A57-1568-63BF-46CA-AE0B984BFB7F}"/>
              </a:ext>
            </a:extLst>
          </p:cNvPr>
          <p:cNvSpPr/>
          <p:nvPr/>
        </p:nvSpPr>
        <p:spPr>
          <a:xfrm>
            <a:off x="3436535" y="1929285"/>
            <a:ext cx="1798655"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a:extLst>
              <a:ext uri="{FF2B5EF4-FFF2-40B4-BE49-F238E27FC236}">
                <a16:creationId xmlns:a16="http://schemas.microsoft.com/office/drawing/2014/main" id="{4221A87C-4FC7-2650-AF14-996EEF4524F9}"/>
              </a:ext>
            </a:extLst>
          </p:cNvPr>
          <p:cNvSpPr/>
          <p:nvPr/>
        </p:nvSpPr>
        <p:spPr>
          <a:xfrm>
            <a:off x="5317251" y="1929285"/>
            <a:ext cx="1264419"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a:extLst>
              <a:ext uri="{FF2B5EF4-FFF2-40B4-BE49-F238E27FC236}">
                <a16:creationId xmlns:a16="http://schemas.microsoft.com/office/drawing/2014/main" id="{585B6EA6-69BF-DF2A-ED93-70136F048DD8}"/>
              </a:ext>
            </a:extLst>
          </p:cNvPr>
          <p:cNvSpPr/>
          <p:nvPr/>
        </p:nvSpPr>
        <p:spPr>
          <a:xfrm>
            <a:off x="6799939" y="1925875"/>
            <a:ext cx="2424448"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a:extLst>
              <a:ext uri="{FF2B5EF4-FFF2-40B4-BE49-F238E27FC236}">
                <a16:creationId xmlns:a16="http://schemas.microsoft.com/office/drawing/2014/main" id="{F5FF0384-400C-C84D-7CAA-67AF5476727B}"/>
              </a:ext>
            </a:extLst>
          </p:cNvPr>
          <p:cNvSpPr/>
          <p:nvPr/>
        </p:nvSpPr>
        <p:spPr>
          <a:xfrm>
            <a:off x="9337022" y="1925874"/>
            <a:ext cx="640991"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a:extLst>
              <a:ext uri="{FF2B5EF4-FFF2-40B4-BE49-F238E27FC236}">
                <a16:creationId xmlns:a16="http://schemas.microsoft.com/office/drawing/2014/main" id="{6D1A9813-43F9-0BE6-FE2B-9DB96E9363FE}"/>
              </a:ext>
            </a:extLst>
          </p:cNvPr>
          <p:cNvSpPr txBox="1"/>
          <p:nvPr/>
        </p:nvSpPr>
        <p:spPr>
          <a:xfrm>
            <a:off x="3694023" y="2526956"/>
            <a:ext cx="1283677" cy="369332"/>
          </a:xfrm>
          <a:prstGeom prst="rect">
            <a:avLst/>
          </a:prstGeom>
          <a:noFill/>
        </p:spPr>
        <p:txBody>
          <a:bodyPr wrap="square">
            <a:spAutoFit/>
          </a:bodyPr>
          <a:lstStyle/>
          <a:p>
            <a:r>
              <a:rPr lang="en-US" sz="1800" b="1" dirty="0">
                <a:solidFill>
                  <a:srgbClr val="92D050"/>
                </a:solidFill>
                <a:latin typeface="Gill Sans"/>
              </a:rPr>
              <a:t>Reactant 1</a:t>
            </a:r>
            <a:endParaRPr lang="en-GB" dirty="0">
              <a:solidFill>
                <a:srgbClr val="92D050"/>
              </a:solidFill>
            </a:endParaRPr>
          </a:p>
        </p:txBody>
      </p:sp>
      <p:sp>
        <p:nvSpPr>
          <p:cNvPr id="16" name="CuadroTexto 15">
            <a:extLst>
              <a:ext uri="{FF2B5EF4-FFF2-40B4-BE49-F238E27FC236}">
                <a16:creationId xmlns:a16="http://schemas.microsoft.com/office/drawing/2014/main" id="{1C669439-9474-98FB-1BCE-6F7490B38447}"/>
              </a:ext>
            </a:extLst>
          </p:cNvPr>
          <p:cNvSpPr txBox="1"/>
          <p:nvPr/>
        </p:nvSpPr>
        <p:spPr>
          <a:xfrm>
            <a:off x="5425133" y="2524013"/>
            <a:ext cx="1283677" cy="369332"/>
          </a:xfrm>
          <a:prstGeom prst="rect">
            <a:avLst/>
          </a:prstGeom>
          <a:noFill/>
        </p:spPr>
        <p:txBody>
          <a:bodyPr wrap="square">
            <a:spAutoFit/>
          </a:bodyPr>
          <a:lstStyle/>
          <a:p>
            <a:r>
              <a:rPr lang="en-US" sz="1800" b="1" dirty="0">
                <a:solidFill>
                  <a:srgbClr val="92D050"/>
                </a:solidFill>
                <a:latin typeface="Gill Sans"/>
              </a:rPr>
              <a:t>Reactant 2</a:t>
            </a:r>
            <a:endParaRPr lang="en-GB" dirty="0">
              <a:solidFill>
                <a:srgbClr val="92D050"/>
              </a:solidFill>
            </a:endParaRPr>
          </a:p>
        </p:txBody>
      </p:sp>
      <p:sp>
        <p:nvSpPr>
          <p:cNvPr id="17" name="CuadroTexto 16">
            <a:extLst>
              <a:ext uri="{FF2B5EF4-FFF2-40B4-BE49-F238E27FC236}">
                <a16:creationId xmlns:a16="http://schemas.microsoft.com/office/drawing/2014/main" id="{D2AFDC4D-81A6-C8EE-B200-371F3A8A79CE}"/>
              </a:ext>
            </a:extLst>
          </p:cNvPr>
          <p:cNvSpPr txBox="1"/>
          <p:nvPr/>
        </p:nvSpPr>
        <p:spPr>
          <a:xfrm>
            <a:off x="739908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1</a:t>
            </a:r>
            <a:endParaRPr lang="en-GB" dirty="0">
              <a:solidFill>
                <a:srgbClr val="C00000"/>
              </a:solidFill>
            </a:endParaRPr>
          </a:p>
        </p:txBody>
      </p:sp>
      <p:sp>
        <p:nvSpPr>
          <p:cNvPr id="18" name="CuadroTexto 17">
            <a:extLst>
              <a:ext uri="{FF2B5EF4-FFF2-40B4-BE49-F238E27FC236}">
                <a16:creationId xmlns:a16="http://schemas.microsoft.com/office/drawing/2014/main" id="{3B7FD87E-8CC2-7D7F-3988-4B7725894C3A}"/>
              </a:ext>
            </a:extLst>
          </p:cNvPr>
          <p:cNvSpPr txBox="1"/>
          <p:nvPr/>
        </p:nvSpPr>
        <p:spPr>
          <a:xfrm>
            <a:off x="913019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2</a:t>
            </a:r>
            <a:endParaRPr lang="en-GB" dirty="0">
              <a:solidFill>
                <a:srgbClr val="C00000"/>
              </a:solidFill>
            </a:endParaRPr>
          </a:p>
        </p:txBody>
      </p:sp>
      <p:graphicFrame>
        <p:nvGraphicFramePr>
          <p:cNvPr id="19" name="Objeto 18">
            <a:extLst>
              <a:ext uri="{FF2B5EF4-FFF2-40B4-BE49-F238E27FC236}">
                <a16:creationId xmlns:a16="http://schemas.microsoft.com/office/drawing/2014/main" id="{EC548D9E-0EFA-1196-9112-0000EBFD41BA}"/>
              </a:ext>
            </a:extLst>
          </p:cNvPr>
          <p:cNvGraphicFramePr>
            <a:graphicFrameLocks noChangeAspect="1"/>
          </p:cNvGraphicFramePr>
          <p:nvPr/>
        </p:nvGraphicFramePr>
        <p:xfrm>
          <a:off x="3852720" y="3151434"/>
          <a:ext cx="966282" cy="1239919"/>
        </p:xfrm>
        <a:graphic>
          <a:graphicData uri="http://schemas.openxmlformats.org/presentationml/2006/ole">
            <mc:AlternateContent xmlns:mc="http://schemas.openxmlformats.org/markup-compatibility/2006">
              <mc:Choice xmlns:v="urn:schemas-microsoft-com:vml" Requires="v">
                <p:oleObj name="CS ChemDraw Drawing" r:id="rId5" imgW="358105" imgH="460516" progId="ChemDraw.Document.6.0">
                  <p:embed/>
                </p:oleObj>
              </mc:Choice>
              <mc:Fallback>
                <p:oleObj name="CS ChemDraw Drawing" r:id="rId5" imgW="358105" imgH="460516" progId="ChemDraw.Document.6.0">
                  <p:embed/>
                  <p:pic>
                    <p:nvPicPr>
                      <p:cNvPr id="19" name="Objeto 18">
                        <a:extLst>
                          <a:ext uri="{FF2B5EF4-FFF2-40B4-BE49-F238E27FC236}">
                            <a16:creationId xmlns:a16="http://schemas.microsoft.com/office/drawing/2014/main" id="{EC548D9E-0EFA-1196-9112-0000EBFD41BA}"/>
                          </a:ext>
                        </a:extLst>
                      </p:cNvPr>
                      <p:cNvPicPr/>
                      <p:nvPr/>
                    </p:nvPicPr>
                    <p:blipFill>
                      <a:blip r:embed="rId6"/>
                      <a:stretch>
                        <a:fillRect/>
                      </a:stretch>
                    </p:blipFill>
                    <p:spPr>
                      <a:xfrm>
                        <a:off x="3852720" y="3151434"/>
                        <a:ext cx="966282" cy="1239919"/>
                      </a:xfrm>
                      <a:prstGeom prst="rect">
                        <a:avLst/>
                      </a:prstGeom>
                    </p:spPr>
                  </p:pic>
                </p:oleObj>
              </mc:Fallback>
            </mc:AlternateContent>
          </a:graphicData>
        </a:graphic>
      </p:graphicFrame>
      <p:graphicFrame>
        <p:nvGraphicFramePr>
          <p:cNvPr id="21" name="Objeto 20">
            <a:extLst>
              <a:ext uri="{FF2B5EF4-FFF2-40B4-BE49-F238E27FC236}">
                <a16:creationId xmlns:a16="http://schemas.microsoft.com/office/drawing/2014/main" id="{24E8196E-3F4C-4648-B3EB-6DF18307AA71}"/>
              </a:ext>
            </a:extLst>
          </p:cNvPr>
          <p:cNvGraphicFramePr>
            <a:graphicFrameLocks noChangeAspect="1"/>
          </p:cNvGraphicFramePr>
          <p:nvPr/>
        </p:nvGraphicFramePr>
        <p:xfrm>
          <a:off x="7562220" y="3298475"/>
          <a:ext cx="1209991" cy="1239919"/>
        </p:xfrm>
        <a:graphic>
          <a:graphicData uri="http://schemas.openxmlformats.org/presentationml/2006/ole">
            <mc:AlternateContent xmlns:mc="http://schemas.openxmlformats.org/markup-compatibility/2006">
              <mc:Choice xmlns:v="urn:schemas-microsoft-com:vml" Requires="v">
                <p:oleObj name="CS ChemDraw Drawing" r:id="rId7" imgW="449545" imgH="460516" progId="ChemDraw.Document.6.0">
                  <p:embed/>
                </p:oleObj>
              </mc:Choice>
              <mc:Fallback>
                <p:oleObj name="CS ChemDraw Drawing" r:id="rId7" imgW="449545" imgH="460516" progId="ChemDraw.Document.6.0">
                  <p:embed/>
                  <p:pic>
                    <p:nvPicPr>
                      <p:cNvPr id="21" name="Objeto 20">
                        <a:extLst>
                          <a:ext uri="{FF2B5EF4-FFF2-40B4-BE49-F238E27FC236}">
                            <a16:creationId xmlns:a16="http://schemas.microsoft.com/office/drawing/2014/main" id="{24E8196E-3F4C-4648-B3EB-6DF18307AA71}"/>
                          </a:ext>
                        </a:extLst>
                      </p:cNvPr>
                      <p:cNvPicPr/>
                      <p:nvPr/>
                    </p:nvPicPr>
                    <p:blipFill>
                      <a:blip r:embed="rId8"/>
                      <a:stretch>
                        <a:fillRect/>
                      </a:stretch>
                    </p:blipFill>
                    <p:spPr>
                      <a:xfrm>
                        <a:off x="7562220" y="3298475"/>
                        <a:ext cx="1209991" cy="1239919"/>
                      </a:xfrm>
                      <a:prstGeom prst="rect">
                        <a:avLst/>
                      </a:prstGeom>
                    </p:spPr>
                  </p:pic>
                </p:oleObj>
              </mc:Fallback>
            </mc:AlternateContent>
          </a:graphicData>
        </a:graphic>
      </p:graphicFrame>
      <p:graphicFrame>
        <p:nvGraphicFramePr>
          <p:cNvPr id="22" name="Objeto 21">
            <a:extLst>
              <a:ext uri="{FF2B5EF4-FFF2-40B4-BE49-F238E27FC236}">
                <a16:creationId xmlns:a16="http://schemas.microsoft.com/office/drawing/2014/main" id="{586E5B60-FBD0-5B89-C0D7-5E97A0D87071}"/>
              </a:ext>
            </a:extLst>
          </p:cNvPr>
          <p:cNvGraphicFramePr>
            <a:graphicFrameLocks noChangeAspect="1"/>
          </p:cNvGraphicFramePr>
          <p:nvPr/>
        </p:nvGraphicFramePr>
        <p:xfrm>
          <a:off x="5486259" y="3406942"/>
          <a:ext cx="979107" cy="872219"/>
        </p:xfrm>
        <a:graphic>
          <a:graphicData uri="http://schemas.openxmlformats.org/presentationml/2006/ole">
            <mc:AlternateContent xmlns:mc="http://schemas.openxmlformats.org/markup-compatibility/2006">
              <mc:Choice xmlns:v="urn:schemas-microsoft-com:vml" Requires="v">
                <p:oleObj name="CS ChemDraw Drawing" r:id="rId9" imgW="364059" imgH="323214" progId="ChemDraw.Document.6.0">
                  <p:embed/>
                </p:oleObj>
              </mc:Choice>
              <mc:Fallback>
                <p:oleObj name="CS ChemDraw Drawing" r:id="rId9" imgW="364059" imgH="323214" progId="ChemDraw.Document.6.0">
                  <p:embed/>
                  <p:pic>
                    <p:nvPicPr>
                      <p:cNvPr id="22" name="Objeto 21">
                        <a:extLst>
                          <a:ext uri="{FF2B5EF4-FFF2-40B4-BE49-F238E27FC236}">
                            <a16:creationId xmlns:a16="http://schemas.microsoft.com/office/drawing/2014/main" id="{586E5B60-FBD0-5B89-C0D7-5E97A0D87071}"/>
                          </a:ext>
                        </a:extLst>
                      </p:cNvPr>
                      <p:cNvPicPr/>
                      <p:nvPr/>
                    </p:nvPicPr>
                    <p:blipFill>
                      <a:blip r:embed="rId10"/>
                      <a:stretch>
                        <a:fillRect/>
                      </a:stretch>
                    </p:blipFill>
                    <p:spPr>
                      <a:xfrm>
                        <a:off x="5486259" y="3406942"/>
                        <a:ext cx="979107" cy="872219"/>
                      </a:xfrm>
                      <a:prstGeom prst="rect">
                        <a:avLst/>
                      </a:prstGeom>
                    </p:spPr>
                  </p:pic>
                </p:oleObj>
              </mc:Fallback>
            </mc:AlternateContent>
          </a:graphicData>
        </a:graphic>
      </p:graphicFrame>
      <p:graphicFrame>
        <p:nvGraphicFramePr>
          <p:cNvPr id="23" name="Objeto 22">
            <a:extLst>
              <a:ext uri="{FF2B5EF4-FFF2-40B4-BE49-F238E27FC236}">
                <a16:creationId xmlns:a16="http://schemas.microsoft.com/office/drawing/2014/main" id="{A86DAFF9-5819-40C5-5222-9EB372409C69}"/>
              </a:ext>
            </a:extLst>
          </p:cNvPr>
          <p:cNvGraphicFramePr>
            <a:graphicFrameLocks noChangeAspect="1"/>
          </p:cNvGraphicFramePr>
          <p:nvPr/>
        </p:nvGraphicFramePr>
        <p:xfrm>
          <a:off x="9337022" y="3653377"/>
          <a:ext cx="641338" cy="602856"/>
        </p:xfrm>
        <a:graphic>
          <a:graphicData uri="http://schemas.openxmlformats.org/presentationml/2006/ole">
            <mc:AlternateContent xmlns:mc="http://schemas.openxmlformats.org/markup-compatibility/2006">
              <mc:Choice xmlns:v="urn:schemas-microsoft-com:vml" Requires="v">
                <p:oleObj name="CS ChemDraw Drawing" r:id="rId11" imgW="237744" imgH="224289" progId="ChemDraw.Document.6.0">
                  <p:embed/>
                </p:oleObj>
              </mc:Choice>
              <mc:Fallback>
                <p:oleObj name="CS ChemDraw Drawing" r:id="rId11" imgW="237744" imgH="224289" progId="ChemDraw.Document.6.0">
                  <p:embed/>
                  <p:pic>
                    <p:nvPicPr>
                      <p:cNvPr id="23" name="Objeto 22">
                        <a:extLst>
                          <a:ext uri="{FF2B5EF4-FFF2-40B4-BE49-F238E27FC236}">
                            <a16:creationId xmlns:a16="http://schemas.microsoft.com/office/drawing/2014/main" id="{A86DAFF9-5819-40C5-5222-9EB372409C69}"/>
                          </a:ext>
                        </a:extLst>
                      </p:cNvPr>
                      <p:cNvPicPr/>
                      <p:nvPr/>
                    </p:nvPicPr>
                    <p:blipFill>
                      <a:blip r:embed="rId12"/>
                      <a:stretch>
                        <a:fillRect/>
                      </a:stretch>
                    </p:blipFill>
                    <p:spPr>
                      <a:xfrm>
                        <a:off x="9337022" y="3653377"/>
                        <a:ext cx="641338" cy="602856"/>
                      </a:xfrm>
                      <a:prstGeom prst="rect">
                        <a:avLst/>
                      </a:prstGeom>
                    </p:spPr>
                  </p:pic>
                </p:oleObj>
              </mc:Fallback>
            </mc:AlternateContent>
          </a:graphicData>
        </a:graphic>
      </p:graphicFrame>
      <p:graphicFrame>
        <p:nvGraphicFramePr>
          <p:cNvPr id="24" name="Objeto 23">
            <a:extLst>
              <a:ext uri="{FF2B5EF4-FFF2-40B4-BE49-F238E27FC236}">
                <a16:creationId xmlns:a16="http://schemas.microsoft.com/office/drawing/2014/main" id="{365C1255-510B-D9F0-BCCD-C1DB2D16E819}"/>
              </a:ext>
            </a:extLst>
          </p:cNvPr>
          <p:cNvGraphicFramePr>
            <a:graphicFrameLocks noChangeAspect="1"/>
          </p:cNvGraphicFramePr>
          <p:nvPr/>
        </p:nvGraphicFramePr>
        <p:xfrm>
          <a:off x="9265240" y="5083332"/>
          <a:ext cx="1038267" cy="880176"/>
        </p:xfrm>
        <a:graphic>
          <a:graphicData uri="http://schemas.openxmlformats.org/presentationml/2006/ole">
            <mc:AlternateContent xmlns:mc="http://schemas.openxmlformats.org/markup-compatibility/2006">
              <mc:Choice xmlns:v="urn:schemas-microsoft-com:vml" Requires="v">
                <p:oleObj name="CS ChemDraw Drawing" r:id="rId13" imgW="385749" imgH="327478" progId="ChemDraw.Document.6.0">
                  <p:embed/>
                </p:oleObj>
              </mc:Choice>
              <mc:Fallback>
                <p:oleObj name="CS ChemDraw Drawing" r:id="rId13" imgW="385749" imgH="327478" progId="ChemDraw.Document.6.0">
                  <p:embed/>
                  <p:pic>
                    <p:nvPicPr>
                      <p:cNvPr id="24" name="Objeto 23">
                        <a:extLst>
                          <a:ext uri="{FF2B5EF4-FFF2-40B4-BE49-F238E27FC236}">
                            <a16:creationId xmlns:a16="http://schemas.microsoft.com/office/drawing/2014/main" id="{365C1255-510B-D9F0-BCCD-C1DB2D16E819}"/>
                          </a:ext>
                        </a:extLst>
                      </p:cNvPr>
                      <p:cNvPicPr/>
                      <p:nvPr/>
                    </p:nvPicPr>
                    <p:blipFill>
                      <a:blip r:embed="rId14"/>
                      <a:stretch>
                        <a:fillRect/>
                      </a:stretch>
                    </p:blipFill>
                    <p:spPr>
                      <a:xfrm>
                        <a:off x="9265240" y="5083332"/>
                        <a:ext cx="1038267" cy="880176"/>
                      </a:xfrm>
                      <a:prstGeom prst="rect">
                        <a:avLst/>
                      </a:prstGeom>
                    </p:spPr>
                  </p:pic>
                </p:oleObj>
              </mc:Fallback>
            </mc:AlternateContent>
          </a:graphicData>
        </a:graphic>
      </p:graphicFrame>
      <p:graphicFrame>
        <p:nvGraphicFramePr>
          <p:cNvPr id="25" name="Objeto 24">
            <a:extLst>
              <a:ext uri="{FF2B5EF4-FFF2-40B4-BE49-F238E27FC236}">
                <a16:creationId xmlns:a16="http://schemas.microsoft.com/office/drawing/2014/main" id="{7FB912C4-FFA5-674D-E5E5-BC1D38BD1510}"/>
              </a:ext>
            </a:extLst>
          </p:cNvPr>
          <p:cNvGraphicFramePr>
            <a:graphicFrameLocks noChangeAspect="1"/>
          </p:cNvGraphicFramePr>
          <p:nvPr/>
        </p:nvGraphicFramePr>
        <p:xfrm>
          <a:off x="10458082" y="5423596"/>
          <a:ext cx="1042538" cy="414450"/>
        </p:xfrm>
        <a:graphic>
          <a:graphicData uri="http://schemas.openxmlformats.org/presentationml/2006/ole">
            <mc:AlternateContent xmlns:mc="http://schemas.openxmlformats.org/markup-compatibility/2006">
              <mc:Choice xmlns:v="urn:schemas-microsoft-com:vml" Requires="v">
                <p:oleObj name="CS ChemDraw Drawing" r:id="rId15" imgW="387025" imgH="153932" progId="ChemDraw.Document.6.0">
                  <p:embed/>
                </p:oleObj>
              </mc:Choice>
              <mc:Fallback>
                <p:oleObj name="CS ChemDraw Drawing" r:id="rId15" imgW="387025" imgH="153932" progId="ChemDraw.Document.6.0">
                  <p:embed/>
                  <p:pic>
                    <p:nvPicPr>
                      <p:cNvPr id="25" name="Objeto 24">
                        <a:extLst>
                          <a:ext uri="{FF2B5EF4-FFF2-40B4-BE49-F238E27FC236}">
                            <a16:creationId xmlns:a16="http://schemas.microsoft.com/office/drawing/2014/main" id="{7FB912C4-FFA5-674D-E5E5-BC1D38BD1510}"/>
                          </a:ext>
                        </a:extLst>
                      </p:cNvPr>
                      <p:cNvPicPr/>
                      <p:nvPr/>
                    </p:nvPicPr>
                    <p:blipFill>
                      <a:blip r:embed="rId16"/>
                      <a:stretch>
                        <a:fillRect/>
                      </a:stretch>
                    </p:blipFill>
                    <p:spPr>
                      <a:xfrm>
                        <a:off x="10458082" y="5423596"/>
                        <a:ext cx="1042538" cy="414450"/>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758A53EB-AC6D-67A1-281F-56DA94B53DE8}"/>
              </a:ext>
            </a:extLst>
          </p:cNvPr>
          <p:cNvSpPr txBox="1"/>
          <p:nvPr/>
        </p:nvSpPr>
        <p:spPr>
          <a:xfrm>
            <a:off x="972458" y="4577980"/>
            <a:ext cx="7467472" cy="1902187"/>
          </a:xfrm>
          <a:prstGeom prst="rect">
            <a:avLst/>
          </a:prstGeom>
          <a:noFill/>
        </p:spPr>
        <p:txBody>
          <a:bodyPr wrap="square">
            <a:spAutoFit/>
          </a:bodyPr>
          <a:lstStyle/>
          <a:p>
            <a:pPr algn="just">
              <a:lnSpc>
                <a:spcPts val="1425"/>
              </a:lnSpc>
              <a:buNone/>
            </a:pPr>
            <a:endParaRPr lang="es-ES" b="1" dirty="0">
              <a:effectLst/>
              <a:latin typeface="Consolas" panose="020B0609020204030204" pitchFamily="49" charset="0"/>
            </a:endParaRPr>
          </a:p>
          <a:p>
            <a:pPr algn="just">
              <a:lnSpc>
                <a:spcPts val="1425"/>
              </a:lnSpc>
              <a:buNone/>
            </a:pPr>
            <a:r>
              <a:rPr lang="es-ES" b="1" dirty="0" err="1">
                <a:effectLst/>
                <a:latin typeface="Consolas" panose="020B0609020204030204" pitchFamily="49" charset="0"/>
              </a:rPr>
              <a:t>rxn</a:t>
            </a:r>
            <a:r>
              <a:rPr lang="es-ES" b="1" dirty="0">
                <a:effectLst/>
                <a:latin typeface="Consolas" panose="020B0609020204030204" pitchFamily="49" charset="0"/>
              </a:rPr>
              <a:t> = </a:t>
            </a:r>
            <a:r>
              <a:rPr lang="es-ES" b="1" dirty="0" err="1">
                <a:effectLst/>
                <a:latin typeface="Consolas" panose="020B0609020204030204" pitchFamily="49" charset="0"/>
              </a:rPr>
              <a:t>rdChemReactions.ReactionFromSmarts</a:t>
            </a:r>
            <a:r>
              <a:rPr lang="es-ES" b="1" dirty="0">
                <a:effectLst/>
                <a:latin typeface="Consolas" panose="020B0609020204030204" pitchFamily="49" charset="0"/>
              </a:rPr>
              <a:t>(</a:t>
            </a:r>
            <a:r>
              <a:rPr lang="es-ES" b="1" dirty="0" err="1">
                <a:effectLst/>
                <a:latin typeface="Consolas" panose="020B0609020204030204" pitchFamily="49" charset="0"/>
              </a:rPr>
              <a:t>smarts_reaction</a:t>
            </a:r>
            <a:r>
              <a:rPr lang="es-ES" b="1" dirty="0">
                <a:effectLst/>
                <a:latin typeface="Consolas" panose="020B0609020204030204" pitchFamily="49" charset="0"/>
              </a:rPr>
              <a:t>)</a:t>
            </a: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a:p>
            <a:pPr algn="just">
              <a:lnSpc>
                <a:spcPts val="1425"/>
              </a:lnSpc>
              <a:buNone/>
            </a:pPr>
            <a:r>
              <a:rPr lang="es-ES" b="1" dirty="0" err="1">
                <a:effectLst/>
                <a:latin typeface="Consolas" panose="020B0609020204030204" pitchFamily="49" charset="0"/>
              </a:rPr>
              <a:t>acid</a:t>
            </a:r>
            <a:r>
              <a:rPr lang="es-ES" b="1" dirty="0">
                <a:effectLst/>
                <a:latin typeface="Consolas" panose="020B0609020204030204" pitchFamily="49" charset="0"/>
              </a:rPr>
              <a:t> = </a:t>
            </a:r>
            <a:r>
              <a:rPr lang="es-ES" b="1" dirty="0" err="1">
                <a:effectLst/>
                <a:latin typeface="Consolas" panose="020B0609020204030204" pitchFamily="49" charset="0"/>
              </a:rPr>
              <a:t>Chem.MolFromSmiles</a:t>
            </a:r>
            <a:r>
              <a:rPr lang="es-ES" b="1" dirty="0">
                <a:effectLst/>
                <a:latin typeface="Consolas" panose="020B0609020204030204" pitchFamily="49" charset="0"/>
              </a:rPr>
              <a:t>("CC(=O)O")</a:t>
            </a:r>
          </a:p>
          <a:p>
            <a:pPr algn="just">
              <a:lnSpc>
                <a:spcPts val="1425"/>
              </a:lnSpc>
              <a:buNone/>
            </a:pPr>
            <a:endParaRPr lang="es-ES" b="1" dirty="0">
              <a:effectLst/>
              <a:latin typeface="Consolas" panose="020B0609020204030204" pitchFamily="49" charset="0"/>
            </a:endParaRPr>
          </a:p>
          <a:p>
            <a:pPr algn="just">
              <a:lnSpc>
                <a:spcPts val="1425"/>
              </a:lnSpc>
              <a:buNone/>
            </a:pPr>
            <a:r>
              <a:rPr lang="es-ES" b="1" dirty="0">
                <a:effectLst/>
                <a:latin typeface="Consolas" panose="020B0609020204030204" pitchFamily="49" charset="0"/>
              </a:rPr>
              <a:t>alcohol = </a:t>
            </a:r>
            <a:r>
              <a:rPr lang="es-ES" b="1" dirty="0" err="1">
                <a:effectLst/>
                <a:latin typeface="Consolas" panose="020B0609020204030204" pitchFamily="49" charset="0"/>
              </a:rPr>
              <a:t>Chem.MolFromSmiles</a:t>
            </a:r>
            <a:r>
              <a:rPr lang="es-ES" b="1" dirty="0">
                <a:effectLst/>
                <a:latin typeface="Consolas" panose="020B0609020204030204" pitchFamily="49" charset="0"/>
              </a:rPr>
              <a:t>("CCO")</a:t>
            </a: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a:p>
            <a:pPr algn="just">
              <a:lnSpc>
                <a:spcPts val="1425"/>
              </a:lnSpc>
            </a:pPr>
            <a:r>
              <a:rPr lang="es-ES" b="1" dirty="0" err="1">
                <a:effectLst/>
                <a:latin typeface="Consolas" panose="020B0609020204030204" pitchFamily="49" charset="0"/>
              </a:rPr>
              <a:t>products</a:t>
            </a:r>
            <a:r>
              <a:rPr lang="es-ES" b="1" dirty="0">
                <a:effectLst/>
                <a:latin typeface="Consolas" panose="020B0609020204030204" pitchFamily="49" charset="0"/>
              </a:rPr>
              <a:t> = </a:t>
            </a:r>
            <a:r>
              <a:rPr lang="es-ES" b="1" dirty="0" err="1">
                <a:effectLst/>
                <a:latin typeface="Consolas" panose="020B0609020204030204" pitchFamily="49" charset="0"/>
              </a:rPr>
              <a:t>rxn.RunReactants</a:t>
            </a:r>
            <a:r>
              <a:rPr lang="es-ES" b="1" dirty="0">
                <a:effectLst/>
                <a:latin typeface="Consolas" panose="020B0609020204030204" pitchFamily="49" charset="0"/>
              </a:rPr>
              <a:t>((</a:t>
            </a:r>
            <a:r>
              <a:rPr lang="es-ES" b="1" dirty="0" err="1">
                <a:effectLst/>
                <a:latin typeface="Consolas" panose="020B0609020204030204" pitchFamily="49" charset="0"/>
              </a:rPr>
              <a:t>acid</a:t>
            </a:r>
            <a:r>
              <a:rPr lang="es-ES" b="1" dirty="0">
                <a:effectLst/>
                <a:latin typeface="Consolas" panose="020B0609020204030204" pitchFamily="49" charset="0"/>
              </a:rPr>
              <a:t>, alcohol))</a:t>
            </a:r>
          </a:p>
        </p:txBody>
      </p:sp>
      <p:sp>
        <p:nvSpPr>
          <p:cNvPr id="29" name="CuadroTexto 28">
            <a:extLst>
              <a:ext uri="{FF2B5EF4-FFF2-40B4-BE49-F238E27FC236}">
                <a16:creationId xmlns:a16="http://schemas.microsoft.com/office/drawing/2014/main" id="{CD96C9E0-590D-BA8F-8FA5-02A847C02B2E}"/>
              </a:ext>
            </a:extLst>
          </p:cNvPr>
          <p:cNvSpPr txBox="1"/>
          <p:nvPr/>
        </p:nvSpPr>
        <p:spPr>
          <a:xfrm>
            <a:off x="10586811" y="5904116"/>
            <a:ext cx="1682226" cy="369332"/>
          </a:xfrm>
          <a:prstGeom prst="rect">
            <a:avLst/>
          </a:prstGeom>
          <a:noFill/>
        </p:spPr>
        <p:txBody>
          <a:bodyPr wrap="square">
            <a:spAutoFit/>
          </a:bodyPr>
          <a:lstStyle/>
          <a:p>
            <a:r>
              <a:rPr lang="en-US" strike="sngStrike" dirty="0">
                <a:latin typeface="Gill Sans"/>
              </a:rPr>
              <a:t>ethanol</a:t>
            </a:r>
          </a:p>
        </p:txBody>
      </p:sp>
      <p:sp>
        <p:nvSpPr>
          <p:cNvPr id="30" name="CuadroTexto 29">
            <a:extLst>
              <a:ext uri="{FF2B5EF4-FFF2-40B4-BE49-F238E27FC236}">
                <a16:creationId xmlns:a16="http://schemas.microsoft.com/office/drawing/2014/main" id="{12E2A67C-F2D1-A1EA-8103-F8A33E07A347}"/>
              </a:ext>
            </a:extLst>
          </p:cNvPr>
          <p:cNvSpPr txBox="1"/>
          <p:nvPr/>
        </p:nvSpPr>
        <p:spPr>
          <a:xfrm>
            <a:off x="9133073" y="5904116"/>
            <a:ext cx="1523641" cy="369332"/>
          </a:xfrm>
          <a:prstGeom prst="rect">
            <a:avLst/>
          </a:prstGeom>
          <a:noFill/>
        </p:spPr>
        <p:txBody>
          <a:bodyPr wrap="square">
            <a:spAutoFit/>
          </a:bodyPr>
          <a:lstStyle/>
          <a:p>
            <a:pPr algn="just"/>
            <a:r>
              <a:rPr lang="en-US" strike="sngStrike" dirty="0">
                <a:latin typeface="Gill Sans"/>
              </a:rPr>
              <a:t>acetic acid</a:t>
            </a:r>
            <a:endParaRPr lang="en-US" sz="500" strike="sngStrike" dirty="0">
              <a:latin typeface="Gill Sans"/>
            </a:endParaRPr>
          </a:p>
        </p:txBody>
      </p:sp>
      <p:sp>
        <p:nvSpPr>
          <p:cNvPr id="14" name="CuadroTexto 13">
            <a:extLst>
              <a:ext uri="{FF2B5EF4-FFF2-40B4-BE49-F238E27FC236}">
                <a16:creationId xmlns:a16="http://schemas.microsoft.com/office/drawing/2014/main" id="{4A7FA999-2B09-4AED-25C4-E42AB058628F}"/>
              </a:ext>
            </a:extLst>
          </p:cNvPr>
          <p:cNvSpPr txBox="1"/>
          <p:nvPr/>
        </p:nvSpPr>
        <p:spPr>
          <a:xfrm>
            <a:off x="6735578" y="6265805"/>
            <a:ext cx="3722504" cy="369332"/>
          </a:xfrm>
          <a:prstGeom prst="rect">
            <a:avLst/>
          </a:prstGeom>
          <a:noFill/>
        </p:spPr>
        <p:txBody>
          <a:bodyPr wrap="square">
            <a:spAutoFit/>
          </a:bodyPr>
          <a:lstStyle/>
          <a:p>
            <a:pPr algn="just"/>
            <a:r>
              <a:rPr lang="en-US" b="1" dirty="0">
                <a:solidFill>
                  <a:srgbClr val="0023A4"/>
                </a:solidFill>
                <a:latin typeface="Gill Sans"/>
              </a:rPr>
              <a:t>for loop, to have all combinations</a:t>
            </a:r>
            <a:endParaRPr lang="en-US" sz="500" b="1" dirty="0">
              <a:solidFill>
                <a:srgbClr val="0023A4"/>
              </a:solidFill>
              <a:latin typeface="Gill Sans"/>
            </a:endParaRPr>
          </a:p>
        </p:txBody>
      </p:sp>
      <p:sp>
        <p:nvSpPr>
          <p:cNvPr id="26" name="CuadroTexto 25">
            <a:extLst>
              <a:ext uri="{FF2B5EF4-FFF2-40B4-BE49-F238E27FC236}">
                <a16:creationId xmlns:a16="http://schemas.microsoft.com/office/drawing/2014/main" id="{78A96CA6-A559-554F-D123-A8C7E301139D}"/>
              </a:ext>
            </a:extLst>
          </p:cNvPr>
          <p:cNvSpPr txBox="1"/>
          <p:nvPr/>
        </p:nvSpPr>
        <p:spPr>
          <a:xfrm>
            <a:off x="6590257" y="5187494"/>
            <a:ext cx="1488617" cy="369332"/>
          </a:xfrm>
          <a:prstGeom prst="rect">
            <a:avLst/>
          </a:prstGeom>
          <a:noFill/>
        </p:spPr>
        <p:txBody>
          <a:bodyPr wrap="square">
            <a:spAutoFit/>
          </a:bodyPr>
          <a:lstStyle/>
          <a:p>
            <a:r>
              <a:rPr lang="en-US" b="1" dirty="0">
                <a:solidFill>
                  <a:srgbClr val="0023A4"/>
                </a:solidFill>
                <a:latin typeface="Gill Sans"/>
              </a:rPr>
              <a:t>list of acids</a:t>
            </a:r>
          </a:p>
        </p:txBody>
      </p:sp>
      <p:sp>
        <p:nvSpPr>
          <p:cNvPr id="32" name="CuadroTexto 31">
            <a:extLst>
              <a:ext uri="{FF2B5EF4-FFF2-40B4-BE49-F238E27FC236}">
                <a16:creationId xmlns:a16="http://schemas.microsoft.com/office/drawing/2014/main" id="{68E1BDEF-0E6E-2D65-4F71-0446F1CAE95D}"/>
              </a:ext>
            </a:extLst>
          </p:cNvPr>
          <p:cNvSpPr txBox="1"/>
          <p:nvPr/>
        </p:nvSpPr>
        <p:spPr>
          <a:xfrm>
            <a:off x="6590258" y="5610401"/>
            <a:ext cx="1849672" cy="369332"/>
          </a:xfrm>
          <a:prstGeom prst="rect">
            <a:avLst/>
          </a:prstGeom>
          <a:noFill/>
        </p:spPr>
        <p:txBody>
          <a:bodyPr wrap="square">
            <a:spAutoFit/>
          </a:bodyPr>
          <a:lstStyle/>
          <a:p>
            <a:r>
              <a:rPr lang="en-US" b="1" dirty="0">
                <a:solidFill>
                  <a:srgbClr val="0023A4"/>
                </a:solidFill>
                <a:latin typeface="Gill Sans"/>
              </a:rPr>
              <a:t>list of alcohols</a:t>
            </a:r>
          </a:p>
        </p:txBody>
      </p:sp>
    </p:spTree>
    <p:extLst>
      <p:ext uri="{BB962C8B-B14F-4D97-AF65-F5344CB8AC3E}">
        <p14:creationId xmlns:p14="http://schemas.microsoft.com/office/powerpoint/2010/main" val="202566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B463C-4646-F42B-D948-16B9E86366D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2A87A3AB-3D91-206D-5081-8D1B31D677C8}"/>
              </a:ext>
            </a:extLst>
          </p:cNvPr>
          <p:cNvSpPr txBox="1"/>
          <p:nvPr/>
        </p:nvSpPr>
        <p:spPr>
          <a:xfrm>
            <a:off x="284498" y="1245442"/>
            <a:ext cx="11616350" cy="461665"/>
          </a:xfrm>
          <a:prstGeom prst="rect">
            <a:avLst/>
          </a:prstGeom>
          <a:noFill/>
        </p:spPr>
        <p:txBody>
          <a:bodyPr wrap="square">
            <a:spAutoFit/>
          </a:bodyPr>
          <a:lstStyle/>
          <a:p>
            <a:pPr algn="just"/>
            <a:r>
              <a:rPr lang="en-US" sz="2400" b="1" dirty="0">
                <a:solidFill>
                  <a:srgbClr val="406D81"/>
                </a:solidFill>
                <a:latin typeface="Gill Sans"/>
              </a:rPr>
              <a:t>Reaction: </a:t>
            </a:r>
            <a:r>
              <a:rPr lang="en-US" sz="2400" b="1" dirty="0">
                <a:latin typeface="Gill Sans"/>
              </a:rPr>
              <a:t>ketone → enol</a:t>
            </a:r>
            <a:endParaRPr lang="en-US" sz="700" b="1" dirty="0">
              <a:latin typeface="Gill Sans"/>
            </a:endParaRPr>
          </a:p>
        </p:txBody>
      </p:sp>
      <p:sp>
        <p:nvSpPr>
          <p:cNvPr id="5" name="Title 1">
            <a:extLst>
              <a:ext uri="{FF2B5EF4-FFF2-40B4-BE49-F238E27FC236}">
                <a16:creationId xmlns:a16="http://schemas.microsoft.com/office/drawing/2014/main" id="{1E221462-F1C3-16B6-AAB9-6BD99A51A76A}"/>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dirty="0"/>
              <a:t>Digital reactions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7C2FFD1A-7DE5-4122-7885-1369CB0EFB67}"/>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FE056349-8948-73AA-AEAE-665A99962A65}"/>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26</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5E35825C-39D8-C641-C6D6-BFD49EF63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E08852E7-62C3-4E3F-1C25-708713ADDFBD}"/>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8" name="CuadroTexto 7">
            <a:extLst>
              <a:ext uri="{FF2B5EF4-FFF2-40B4-BE49-F238E27FC236}">
                <a16:creationId xmlns:a16="http://schemas.microsoft.com/office/drawing/2014/main" id="{CAAAE212-4586-8DD4-D16A-0E33077EA0F9}"/>
              </a:ext>
            </a:extLst>
          </p:cNvPr>
          <p:cNvSpPr txBox="1"/>
          <p:nvPr/>
        </p:nvSpPr>
        <p:spPr>
          <a:xfrm>
            <a:off x="972458" y="2033624"/>
            <a:ext cx="10189028" cy="286360"/>
          </a:xfrm>
          <a:prstGeom prst="rect">
            <a:avLst/>
          </a:prstGeom>
          <a:noFill/>
        </p:spPr>
        <p:txBody>
          <a:bodyPr wrap="square">
            <a:spAutoFit/>
          </a:bodyPr>
          <a:lstStyle/>
          <a:p>
            <a:pPr>
              <a:lnSpc>
                <a:spcPts val="1425"/>
              </a:lnSpc>
            </a:pPr>
            <a:r>
              <a:rPr lang="pt-BR" b="1" dirty="0" err="1">
                <a:effectLst/>
                <a:latin typeface="Consolas" panose="020B0609020204030204" pitchFamily="49" charset="0"/>
              </a:rPr>
              <a:t>smarts_reaction</a:t>
            </a:r>
            <a:r>
              <a:rPr lang="pt-BR" b="1" dirty="0">
                <a:effectLst/>
                <a:latin typeface="Consolas" panose="020B0609020204030204" pitchFamily="49" charset="0"/>
              </a:rPr>
              <a:t> = "[C:0][C:1](=O)[C:2]&gt;&gt;[C:0][C:1](O)(=[C:2])”</a:t>
            </a:r>
          </a:p>
        </p:txBody>
      </p:sp>
      <p:sp>
        <p:nvSpPr>
          <p:cNvPr id="10" name="Rectángulo 9">
            <a:extLst>
              <a:ext uri="{FF2B5EF4-FFF2-40B4-BE49-F238E27FC236}">
                <a16:creationId xmlns:a16="http://schemas.microsoft.com/office/drawing/2014/main" id="{B732FF33-8B0E-8D9D-A632-CEAE60AEC4D7}"/>
              </a:ext>
            </a:extLst>
          </p:cNvPr>
          <p:cNvSpPr/>
          <p:nvPr/>
        </p:nvSpPr>
        <p:spPr>
          <a:xfrm>
            <a:off x="3436535" y="1929285"/>
            <a:ext cx="2424448"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a:extLst>
              <a:ext uri="{FF2B5EF4-FFF2-40B4-BE49-F238E27FC236}">
                <a16:creationId xmlns:a16="http://schemas.microsoft.com/office/drawing/2014/main" id="{B427AD96-4510-6635-87D2-6A6B3855E5C7}"/>
              </a:ext>
            </a:extLst>
          </p:cNvPr>
          <p:cNvSpPr/>
          <p:nvPr/>
        </p:nvSpPr>
        <p:spPr>
          <a:xfrm>
            <a:off x="6096000" y="1925875"/>
            <a:ext cx="2816035"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a:extLst>
              <a:ext uri="{FF2B5EF4-FFF2-40B4-BE49-F238E27FC236}">
                <a16:creationId xmlns:a16="http://schemas.microsoft.com/office/drawing/2014/main" id="{C8C6CA3E-586D-8B2E-9CE3-B332FB7F3BEB}"/>
              </a:ext>
            </a:extLst>
          </p:cNvPr>
          <p:cNvSpPr txBox="1"/>
          <p:nvPr/>
        </p:nvSpPr>
        <p:spPr>
          <a:xfrm>
            <a:off x="3694023" y="2526956"/>
            <a:ext cx="1283677" cy="369332"/>
          </a:xfrm>
          <a:prstGeom prst="rect">
            <a:avLst/>
          </a:prstGeom>
          <a:noFill/>
        </p:spPr>
        <p:txBody>
          <a:bodyPr wrap="square">
            <a:spAutoFit/>
          </a:bodyPr>
          <a:lstStyle/>
          <a:p>
            <a:r>
              <a:rPr lang="en-US" sz="1800" b="1" dirty="0">
                <a:solidFill>
                  <a:srgbClr val="92D050"/>
                </a:solidFill>
                <a:latin typeface="Gill Sans"/>
              </a:rPr>
              <a:t>Reactant 1</a:t>
            </a:r>
            <a:endParaRPr lang="en-GB" dirty="0">
              <a:solidFill>
                <a:srgbClr val="92D050"/>
              </a:solidFill>
            </a:endParaRPr>
          </a:p>
        </p:txBody>
      </p:sp>
      <p:sp>
        <p:nvSpPr>
          <p:cNvPr id="17" name="CuadroTexto 16">
            <a:extLst>
              <a:ext uri="{FF2B5EF4-FFF2-40B4-BE49-F238E27FC236}">
                <a16:creationId xmlns:a16="http://schemas.microsoft.com/office/drawing/2014/main" id="{AE63D115-91C3-D70F-BF40-AC3F9DBD3775}"/>
              </a:ext>
            </a:extLst>
          </p:cNvPr>
          <p:cNvSpPr txBox="1"/>
          <p:nvPr/>
        </p:nvSpPr>
        <p:spPr>
          <a:xfrm>
            <a:off x="739908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1</a:t>
            </a:r>
            <a:endParaRPr lang="en-GB" dirty="0">
              <a:solidFill>
                <a:srgbClr val="C00000"/>
              </a:solidFill>
            </a:endParaRPr>
          </a:p>
        </p:txBody>
      </p:sp>
      <p:graphicFrame>
        <p:nvGraphicFramePr>
          <p:cNvPr id="19" name="Objeto 18">
            <a:extLst>
              <a:ext uri="{FF2B5EF4-FFF2-40B4-BE49-F238E27FC236}">
                <a16:creationId xmlns:a16="http://schemas.microsoft.com/office/drawing/2014/main" id="{BF46C1BC-49D4-6AF3-DD1C-16BFC622A965}"/>
              </a:ext>
            </a:extLst>
          </p:cNvPr>
          <p:cNvGraphicFramePr>
            <a:graphicFrameLocks noChangeAspect="1"/>
          </p:cNvGraphicFramePr>
          <p:nvPr>
            <p:extLst>
              <p:ext uri="{D42A27DB-BD31-4B8C-83A1-F6EECF244321}">
                <p14:modId xmlns:p14="http://schemas.microsoft.com/office/powerpoint/2010/main" val="2392169038"/>
              </p:ext>
            </p:extLst>
          </p:nvPr>
        </p:nvGraphicFramePr>
        <p:xfrm>
          <a:off x="3732213" y="3281363"/>
          <a:ext cx="1209675" cy="979487"/>
        </p:xfrm>
        <a:graphic>
          <a:graphicData uri="http://schemas.openxmlformats.org/presentationml/2006/ole">
            <mc:AlternateContent xmlns:mc="http://schemas.openxmlformats.org/markup-compatibility/2006">
              <mc:Choice xmlns:v="urn:schemas-microsoft-com:vml" Requires="v">
                <p:oleObj name="CS ChemDraw Drawing" r:id="rId5" imgW="449545" imgH="364149" progId="ChemDraw.Document.6.0">
                  <p:embed/>
                </p:oleObj>
              </mc:Choice>
              <mc:Fallback>
                <p:oleObj name="CS ChemDraw Drawing" r:id="rId5" imgW="449545" imgH="364149" progId="ChemDraw.Document.6.0">
                  <p:embed/>
                  <p:pic>
                    <p:nvPicPr>
                      <p:cNvPr id="19" name="Objeto 18">
                        <a:extLst>
                          <a:ext uri="{FF2B5EF4-FFF2-40B4-BE49-F238E27FC236}">
                            <a16:creationId xmlns:a16="http://schemas.microsoft.com/office/drawing/2014/main" id="{BF46C1BC-49D4-6AF3-DD1C-16BFC622A965}"/>
                          </a:ext>
                        </a:extLst>
                      </p:cNvPr>
                      <p:cNvPicPr/>
                      <p:nvPr/>
                    </p:nvPicPr>
                    <p:blipFill>
                      <a:blip r:embed="rId6"/>
                      <a:stretch>
                        <a:fillRect/>
                      </a:stretch>
                    </p:blipFill>
                    <p:spPr>
                      <a:xfrm>
                        <a:off x="3732213" y="3281363"/>
                        <a:ext cx="1209675" cy="979487"/>
                      </a:xfrm>
                      <a:prstGeom prst="rect">
                        <a:avLst/>
                      </a:prstGeom>
                    </p:spPr>
                  </p:pic>
                </p:oleObj>
              </mc:Fallback>
            </mc:AlternateContent>
          </a:graphicData>
        </a:graphic>
      </p:graphicFrame>
      <p:graphicFrame>
        <p:nvGraphicFramePr>
          <p:cNvPr id="21" name="Objeto 20">
            <a:extLst>
              <a:ext uri="{FF2B5EF4-FFF2-40B4-BE49-F238E27FC236}">
                <a16:creationId xmlns:a16="http://schemas.microsoft.com/office/drawing/2014/main" id="{A0D30AE8-1097-0231-4134-0E1C4A8D31E8}"/>
              </a:ext>
            </a:extLst>
          </p:cNvPr>
          <p:cNvGraphicFramePr>
            <a:graphicFrameLocks noChangeAspect="1"/>
          </p:cNvGraphicFramePr>
          <p:nvPr>
            <p:extLst>
              <p:ext uri="{D42A27DB-BD31-4B8C-83A1-F6EECF244321}">
                <p14:modId xmlns:p14="http://schemas.microsoft.com/office/powerpoint/2010/main" val="1740023644"/>
              </p:ext>
            </p:extLst>
          </p:nvPr>
        </p:nvGraphicFramePr>
        <p:xfrm>
          <a:off x="7583488" y="3400425"/>
          <a:ext cx="1169987" cy="1035050"/>
        </p:xfrm>
        <a:graphic>
          <a:graphicData uri="http://schemas.openxmlformats.org/presentationml/2006/ole">
            <mc:AlternateContent xmlns:mc="http://schemas.openxmlformats.org/markup-compatibility/2006">
              <mc:Choice xmlns:v="urn:schemas-microsoft-com:vml" Requires="v">
                <p:oleObj name="CS ChemDraw Drawing" r:id="rId7" imgW="434234" imgH="383764" progId="ChemDraw.Document.6.0">
                  <p:embed/>
                </p:oleObj>
              </mc:Choice>
              <mc:Fallback>
                <p:oleObj name="CS ChemDraw Drawing" r:id="rId7" imgW="434234" imgH="383764" progId="ChemDraw.Document.6.0">
                  <p:embed/>
                  <p:pic>
                    <p:nvPicPr>
                      <p:cNvPr id="21" name="Objeto 20">
                        <a:extLst>
                          <a:ext uri="{FF2B5EF4-FFF2-40B4-BE49-F238E27FC236}">
                            <a16:creationId xmlns:a16="http://schemas.microsoft.com/office/drawing/2014/main" id="{A0D30AE8-1097-0231-4134-0E1C4A8D31E8}"/>
                          </a:ext>
                        </a:extLst>
                      </p:cNvPr>
                      <p:cNvPicPr/>
                      <p:nvPr/>
                    </p:nvPicPr>
                    <p:blipFill>
                      <a:blip r:embed="rId8"/>
                      <a:stretch>
                        <a:fillRect/>
                      </a:stretch>
                    </p:blipFill>
                    <p:spPr>
                      <a:xfrm>
                        <a:off x="7583488" y="3400425"/>
                        <a:ext cx="1169987" cy="1035050"/>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3C90AA74-E133-2C92-A0D1-F65613973E63}"/>
              </a:ext>
            </a:extLst>
          </p:cNvPr>
          <p:cNvSpPr txBox="1"/>
          <p:nvPr/>
        </p:nvSpPr>
        <p:spPr>
          <a:xfrm>
            <a:off x="972458" y="4577980"/>
            <a:ext cx="7467472" cy="1184042"/>
          </a:xfrm>
          <a:prstGeom prst="rect">
            <a:avLst/>
          </a:prstGeom>
          <a:noFill/>
        </p:spPr>
        <p:txBody>
          <a:bodyPr wrap="square">
            <a:spAutoFit/>
          </a:bodyPr>
          <a:lstStyle/>
          <a:p>
            <a:pPr algn="just">
              <a:lnSpc>
                <a:spcPts val="1425"/>
              </a:lnSpc>
              <a:buNone/>
            </a:pPr>
            <a:endParaRPr lang="es-ES" b="1" dirty="0">
              <a:effectLst/>
              <a:latin typeface="Consolas" panose="020B0609020204030204" pitchFamily="49" charset="0"/>
            </a:endParaRPr>
          </a:p>
          <a:p>
            <a:pPr algn="just">
              <a:lnSpc>
                <a:spcPts val="1425"/>
              </a:lnSpc>
              <a:buNone/>
            </a:pPr>
            <a:r>
              <a:rPr lang="es-ES" b="1" dirty="0" err="1">
                <a:effectLst/>
                <a:latin typeface="Consolas" panose="020B0609020204030204" pitchFamily="49" charset="0"/>
              </a:rPr>
              <a:t>rxn</a:t>
            </a:r>
            <a:r>
              <a:rPr lang="es-ES" b="1" dirty="0">
                <a:effectLst/>
                <a:latin typeface="Consolas" panose="020B0609020204030204" pitchFamily="49" charset="0"/>
              </a:rPr>
              <a:t> = </a:t>
            </a:r>
            <a:r>
              <a:rPr lang="es-ES" b="1" dirty="0" err="1">
                <a:effectLst/>
                <a:latin typeface="Consolas" panose="020B0609020204030204" pitchFamily="49" charset="0"/>
              </a:rPr>
              <a:t>rdChemReactions.ReactionFromSmarts</a:t>
            </a:r>
            <a:r>
              <a:rPr lang="es-ES" b="1" dirty="0">
                <a:effectLst/>
                <a:latin typeface="Consolas" panose="020B0609020204030204" pitchFamily="49" charset="0"/>
              </a:rPr>
              <a:t>(</a:t>
            </a:r>
            <a:r>
              <a:rPr lang="es-ES" b="1" dirty="0" err="1">
                <a:effectLst/>
                <a:latin typeface="Consolas" panose="020B0609020204030204" pitchFamily="49" charset="0"/>
              </a:rPr>
              <a:t>smarts_reaction</a:t>
            </a:r>
            <a:r>
              <a:rPr lang="es-ES" b="1" dirty="0">
                <a:effectLst/>
                <a:latin typeface="Consolas" panose="020B0609020204030204" pitchFamily="49" charset="0"/>
              </a:rPr>
              <a:t>)</a:t>
            </a: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a:p>
            <a:pPr algn="just">
              <a:lnSpc>
                <a:spcPts val="1425"/>
              </a:lnSpc>
              <a:buNone/>
            </a:pPr>
            <a:endParaRPr lang="es-ES" b="1" dirty="0">
              <a:latin typeface="Consolas" panose="020B0609020204030204" pitchFamily="49" charset="0"/>
            </a:endParaRPr>
          </a:p>
          <a:p>
            <a:pPr algn="just">
              <a:lnSpc>
                <a:spcPts val="1425"/>
              </a:lnSpc>
              <a:buNone/>
            </a:pPr>
            <a:endParaRPr lang="es-ES" b="1" dirty="0">
              <a:effectLst/>
              <a:latin typeface="Consolas" panose="020B0609020204030204" pitchFamily="49" charset="0"/>
            </a:endParaRPr>
          </a:p>
        </p:txBody>
      </p:sp>
    </p:spTree>
    <p:extLst>
      <p:ext uri="{BB962C8B-B14F-4D97-AF65-F5344CB8AC3E}">
        <p14:creationId xmlns:p14="http://schemas.microsoft.com/office/powerpoint/2010/main" val="2950712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9619C-784D-8504-8EF0-EB348840C6F4}"/>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D01896CC-7764-419F-C7DD-137916DB32CA}"/>
              </a:ext>
            </a:extLst>
          </p:cNvPr>
          <p:cNvPicPr>
            <a:picLocks noChangeAspect="1"/>
          </p:cNvPicPr>
          <p:nvPr/>
        </p:nvPicPr>
        <p:blipFill>
          <a:blip r:embed="rId3"/>
          <a:stretch>
            <a:fillRect/>
          </a:stretch>
        </p:blipFill>
        <p:spPr>
          <a:xfrm>
            <a:off x="3075576" y="2893345"/>
            <a:ext cx="9015823" cy="3863924"/>
          </a:xfrm>
          <a:prstGeom prst="rect">
            <a:avLst/>
          </a:prstGeom>
        </p:spPr>
      </p:pic>
      <p:sp>
        <p:nvSpPr>
          <p:cNvPr id="4" name="CuadroTexto 3">
            <a:extLst>
              <a:ext uri="{FF2B5EF4-FFF2-40B4-BE49-F238E27FC236}">
                <a16:creationId xmlns:a16="http://schemas.microsoft.com/office/drawing/2014/main" id="{ABE58345-D7DD-76E3-6394-38DCC664D2C2}"/>
              </a:ext>
            </a:extLst>
          </p:cNvPr>
          <p:cNvSpPr txBox="1"/>
          <p:nvPr/>
        </p:nvSpPr>
        <p:spPr>
          <a:xfrm>
            <a:off x="284498" y="1245442"/>
            <a:ext cx="11616350" cy="461665"/>
          </a:xfrm>
          <a:prstGeom prst="rect">
            <a:avLst/>
          </a:prstGeom>
          <a:noFill/>
        </p:spPr>
        <p:txBody>
          <a:bodyPr wrap="square">
            <a:spAutoFit/>
          </a:bodyPr>
          <a:lstStyle/>
          <a:p>
            <a:pPr algn="just"/>
            <a:r>
              <a:rPr lang="en-US" sz="2400" b="1" dirty="0">
                <a:solidFill>
                  <a:srgbClr val="406D81"/>
                </a:solidFill>
                <a:latin typeface="Gill Sans"/>
              </a:rPr>
              <a:t>Reaction: </a:t>
            </a:r>
            <a:r>
              <a:rPr lang="en-US" sz="2400" b="1" dirty="0">
                <a:latin typeface="Gill Sans"/>
              </a:rPr>
              <a:t>Replace ketone with alkene</a:t>
            </a:r>
            <a:endParaRPr lang="en-US" sz="700" b="1" dirty="0">
              <a:latin typeface="Gill Sans"/>
            </a:endParaRPr>
          </a:p>
        </p:txBody>
      </p:sp>
      <p:sp>
        <p:nvSpPr>
          <p:cNvPr id="5" name="Title 1">
            <a:extLst>
              <a:ext uri="{FF2B5EF4-FFF2-40B4-BE49-F238E27FC236}">
                <a16:creationId xmlns:a16="http://schemas.microsoft.com/office/drawing/2014/main" id="{B2981F9B-7D95-FDF8-93C6-898ECE609765}"/>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dirty="0"/>
              <a:t>Digital reactions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2D0D5B90-46EE-E8D4-329A-F0A50144F009}"/>
              </a:ext>
            </a:extLst>
          </p:cNvPr>
          <p:cNvPicPr>
            <a:picLocks noChangeAspect="1"/>
          </p:cNvPicPr>
          <p:nvPr/>
        </p:nvPicPr>
        <p:blipFill>
          <a:blip r:embed="rId4"/>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2E47B8C6-C078-0F02-D17C-3E226A688FFC}"/>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27</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AA6E0FD4-3734-123D-CC6B-EEF3A48CF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59F887F1-535B-BF2A-11D5-2CEBB5EC2FFA}"/>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8" name="CuadroTexto 7">
            <a:extLst>
              <a:ext uri="{FF2B5EF4-FFF2-40B4-BE49-F238E27FC236}">
                <a16:creationId xmlns:a16="http://schemas.microsoft.com/office/drawing/2014/main" id="{69D4807F-3DA3-AB52-296F-874440BAE623}"/>
              </a:ext>
            </a:extLst>
          </p:cNvPr>
          <p:cNvSpPr txBox="1"/>
          <p:nvPr/>
        </p:nvSpPr>
        <p:spPr>
          <a:xfrm>
            <a:off x="972458" y="2033624"/>
            <a:ext cx="10189028" cy="286360"/>
          </a:xfrm>
          <a:prstGeom prst="rect">
            <a:avLst/>
          </a:prstGeom>
          <a:noFill/>
        </p:spPr>
        <p:txBody>
          <a:bodyPr wrap="square">
            <a:spAutoFit/>
          </a:bodyPr>
          <a:lstStyle/>
          <a:p>
            <a:pPr>
              <a:lnSpc>
                <a:spcPts val="1425"/>
              </a:lnSpc>
            </a:pPr>
            <a:r>
              <a:rPr lang="pt-BR" b="1" dirty="0" err="1">
                <a:effectLst/>
                <a:latin typeface="Consolas" panose="020B0609020204030204" pitchFamily="49" charset="0"/>
              </a:rPr>
              <a:t>smarts_reaction</a:t>
            </a:r>
            <a:r>
              <a:rPr lang="pt-BR" b="1" dirty="0">
                <a:effectLst/>
                <a:latin typeface="Consolas" panose="020B0609020204030204" pitchFamily="49" charset="0"/>
              </a:rPr>
              <a:t> = "[#6:1][C:2](=O)[#6:3]&gt;&gt;[#6:1][C:2]=[C:3]"</a:t>
            </a:r>
          </a:p>
        </p:txBody>
      </p:sp>
      <p:sp>
        <p:nvSpPr>
          <p:cNvPr id="10" name="Rectángulo 9">
            <a:extLst>
              <a:ext uri="{FF2B5EF4-FFF2-40B4-BE49-F238E27FC236}">
                <a16:creationId xmlns:a16="http://schemas.microsoft.com/office/drawing/2014/main" id="{244C9CC7-058F-8D8D-BDE6-B55890D92615}"/>
              </a:ext>
            </a:extLst>
          </p:cNvPr>
          <p:cNvSpPr/>
          <p:nvPr/>
        </p:nvSpPr>
        <p:spPr>
          <a:xfrm>
            <a:off x="3436534" y="1929285"/>
            <a:ext cx="2659465" cy="46166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a:extLst>
              <a:ext uri="{FF2B5EF4-FFF2-40B4-BE49-F238E27FC236}">
                <a16:creationId xmlns:a16="http://schemas.microsoft.com/office/drawing/2014/main" id="{4340D955-9E82-70E2-5018-9715C609465B}"/>
              </a:ext>
            </a:extLst>
          </p:cNvPr>
          <p:cNvSpPr/>
          <p:nvPr/>
        </p:nvSpPr>
        <p:spPr>
          <a:xfrm>
            <a:off x="6331019" y="1925875"/>
            <a:ext cx="2351743" cy="461665"/>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a:extLst>
              <a:ext uri="{FF2B5EF4-FFF2-40B4-BE49-F238E27FC236}">
                <a16:creationId xmlns:a16="http://schemas.microsoft.com/office/drawing/2014/main" id="{4606AE4D-8D83-7FB5-B183-1ABA87CD796C}"/>
              </a:ext>
            </a:extLst>
          </p:cNvPr>
          <p:cNvSpPr txBox="1"/>
          <p:nvPr/>
        </p:nvSpPr>
        <p:spPr>
          <a:xfrm>
            <a:off x="3694023" y="2526956"/>
            <a:ext cx="1283677" cy="369332"/>
          </a:xfrm>
          <a:prstGeom prst="rect">
            <a:avLst/>
          </a:prstGeom>
          <a:noFill/>
        </p:spPr>
        <p:txBody>
          <a:bodyPr wrap="square">
            <a:spAutoFit/>
          </a:bodyPr>
          <a:lstStyle/>
          <a:p>
            <a:r>
              <a:rPr lang="en-US" sz="1800" b="1" dirty="0">
                <a:solidFill>
                  <a:srgbClr val="92D050"/>
                </a:solidFill>
                <a:latin typeface="Gill Sans"/>
              </a:rPr>
              <a:t>Reactant 1</a:t>
            </a:r>
            <a:endParaRPr lang="en-GB" dirty="0">
              <a:solidFill>
                <a:srgbClr val="92D050"/>
              </a:solidFill>
            </a:endParaRPr>
          </a:p>
        </p:txBody>
      </p:sp>
      <p:sp>
        <p:nvSpPr>
          <p:cNvPr id="17" name="CuadroTexto 16">
            <a:extLst>
              <a:ext uri="{FF2B5EF4-FFF2-40B4-BE49-F238E27FC236}">
                <a16:creationId xmlns:a16="http://schemas.microsoft.com/office/drawing/2014/main" id="{F70B9461-B2D0-C32B-1432-35B970ECE5BE}"/>
              </a:ext>
            </a:extLst>
          </p:cNvPr>
          <p:cNvSpPr txBox="1"/>
          <p:nvPr/>
        </p:nvSpPr>
        <p:spPr>
          <a:xfrm>
            <a:off x="7399085" y="2524013"/>
            <a:ext cx="1283677" cy="369332"/>
          </a:xfrm>
          <a:prstGeom prst="rect">
            <a:avLst/>
          </a:prstGeom>
          <a:noFill/>
        </p:spPr>
        <p:txBody>
          <a:bodyPr wrap="square">
            <a:spAutoFit/>
          </a:bodyPr>
          <a:lstStyle/>
          <a:p>
            <a:r>
              <a:rPr lang="en-US" b="1" dirty="0">
                <a:solidFill>
                  <a:srgbClr val="C00000"/>
                </a:solidFill>
                <a:latin typeface="Gill Sans"/>
              </a:rPr>
              <a:t>Product </a:t>
            </a:r>
            <a:r>
              <a:rPr lang="en-US" sz="1800" b="1" dirty="0">
                <a:solidFill>
                  <a:srgbClr val="C00000"/>
                </a:solidFill>
                <a:latin typeface="Gill Sans"/>
              </a:rPr>
              <a:t>1</a:t>
            </a:r>
            <a:endParaRPr lang="en-GB" dirty="0">
              <a:solidFill>
                <a:srgbClr val="C00000"/>
              </a:solidFill>
            </a:endParaRPr>
          </a:p>
        </p:txBody>
      </p:sp>
      <p:graphicFrame>
        <p:nvGraphicFramePr>
          <p:cNvPr id="19" name="Objeto 18">
            <a:extLst>
              <a:ext uri="{FF2B5EF4-FFF2-40B4-BE49-F238E27FC236}">
                <a16:creationId xmlns:a16="http://schemas.microsoft.com/office/drawing/2014/main" id="{4E60F361-26C2-A53D-E5B8-35B44153B792}"/>
              </a:ext>
            </a:extLst>
          </p:cNvPr>
          <p:cNvGraphicFramePr>
            <a:graphicFrameLocks noChangeAspect="1"/>
          </p:cNvGraphicFramePr>
          <p:nvPr>
            <p:extLst>
              <p:ext uri="{D42A27DB-BD31-4B8C-83A1-F6EECF244321}">
                <p14:modId xmlns:p14="http://schemas.microsoft.com/office/powerpoint/2010/main" val="3475276204"/>
              </p:ext>
            </p:extLst>
          </p:nvPr>
        </p:nvGraphicFramePr>
        <p:xfrm>
          <a:off x="8781824" y="1670373"/>
          <a:ext cx="1209675" cy="979487"/>
        </p:xfrm>
        <a:graphic>
          <a:graphicData uri="http://schemas.openxmlformats.org/presentationml/2006/ole">
            <mc:AlternateContent xmlns:mc="http://schemas.openxmlformats.org/markup-compatibility/2006">
              <mc:Choice xmlns:v="urn:schemas-microsoft-com:vml" Requires="v">
                <p:oleObj name="CS ChemDraw Drawing" r:id="rId6" imgW="449545" imgH="364149" progId="ChemDraw.Document.6.0">
                  <p:embed/>
                </p:oleObj>
              </mc:Choice>
              <mc:Fallback>
                <p:oleObj name="CS ChemDraw Drawing" r:id="rId6" imgW="449545" imgH="364149" progId="ChemDraw.Document.6.0">
                  <p:embed/>
                  <p:pic>
                    <p:nvPicPr>
                      <p:cNvPr id="19" name="Objeto 18">
                        <a:extLst>
                          <a:ext uri="{FF2B5EF4-FFF2-40B4-BE49-F238E27FC236}">
                            <a16:creationId xmlns:a16="http://schemas.microsoft.com/office/drawing/2014/main" id="{4E60F361-26C2-A53D-E5B8-35B44153B792}"/>
                          </a:ext>
                        </a:extLst>
                      </p:cNvPr>
                      <p:cNvPicPr/>
                      <p:nvPr/>
                    </p:nvPicPr>
                    <p:blipFill>
                      <a:blip r:embed="rId7"/>
                      <a:stretch>
                        <a:fillRect/>
                      </a:stretch>
                    </p:blipFill>
                    <p:spPr>
                      <a:xfrm>
                        <a:off x="8781824" y="1670373"/>
                        <a:ext cx="1209675" cy="979487"/>
                      </a:xfrm>
                      <a:prstGeom prst="rect">
                        <a:avLst/>
                      </a:prstGeom>
                    </p:spPr>
                  </p:pic>
                </p:oleObj>
              </mc:Fallback>
            </mc:AlternateContent>
          </a:graphicData>
        </a:graphic>
      </p:graphicFrame>
      <p:graphicFrame>
        <p:nvGraphicFramePr>
          <p:cNvPr id="21" name="Objeto 20">
            <a:extLst>
              <a:ext uri="{FF2B5EF4-FFF2-40B4-BE49-F238E27FC236}">
                <a16:creationId xmlns:a16="http://schemas.microsoft.com/office/drawing/2014/main" id="{272B6121-CB19-AD6F-F252-3DF1570A8C89}"/>
              </a:ext>
            </a:extLst>
          </p:cNvPr>
          <p:cNvGraphicFramePr>
            <a:graphicFrameLocks noChangeAspect="1"/>
          </p:cNvGraphicFramePr>
          <p:nvPr>
            <p:extLst>
              <p:ext uri="{D42A27DB-BD31-4B8C-83A1-F6EECF244321}">
                <p14:modId xmlns:p14="http://schemas.microsoft.com/office/powerpoint/2010/main" val="1447673058"/>
              </p:ext>
            </p:extLst>
          </p:nvPr>
        </p:nvGraphicFramePr>
        <p:xfrm>
          <a:off x="10752302" y="1995924"/>
          <a:ext cx="1169987" cy="568325"/>
        </p:xfrm>
        <a:graphic>
          <a:graphicData uri="http://schemas.openxmlformats.org/presentationml/2006/ole">
            <mc:AlternateContent xmlns:mc="http://schemas.openxmlformats.org/markup-compatibility/2006">
              <mc:Choice xmlns:v="urn:schemas-microsoft-com:vml" Requires="v">
                <p:oleObj name="CS ChemDraw Drawing" r:id="rId8" imgW="434659" imgH="211923" progId="ChemDraw.Document.6.0">
                  <p:embed/>
                </p:oleObj>
              </mc:Choice>
              <mc:Fallback>
                <p:oleObj name="CS ChemDraw Drawing" r:id="rId8" imgW="434659" imgH="211923" progId="ChemDraw.Document.6.0">
                  <p:embed/>
                  <p:pic>
                    <p:nvPicPr>
                      <p:cNvPr id="21" name="Objeto 20">
                        <a:extLst>
                          <a:ext uri="{FF2B5EF4-FFF2-40B4-BE49-F238E27FC236}">
                            <a16:creationId xmlns:a16="http://schemas.microsoft.com/office/drawing/2014/main" id="{272B6121-CB19-AD6F-F252-3DF1570A8C89}"/>
                          </a:ext>
                        </a:extLst>
                      </p:cNvPr>
                      <p:cNvPicPr/>
                      <p:nvPr/>
                    </p:nvPicPr>
                    <p:blipFill>
                      <a:blip r:embed="rId9"/>
                      <a:stretch>
                        <a:fillRect/>
                      </a:stretch>
                    </p:blipFill>
                    <p:spPr>
                      <a:xfrm>
                        <a:off x="10752302" y="1995924"/>
                        <a:ext cx="1169987" cy="568325"/>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FA14DBC5-A905-2F04-3621-233FF671BE43}"/>
              </a:ext>
            </a:extLst>
          </p:cNvPr>
          <p:cNvGraphicFramePr>
            <a:graphicFrameLocks noChangeAspect="1"/>
          </p:cNvGraphicFramePr>
          <p:nvPr>
            <p:extLst>
              <p:ext uri="{D42A27DB-BD31-4B8C-83A1-F6EECF244321}">
                <p14:modId xmlns:p14="http://schemas.microsoft.com/office/powerpoint/2010/main" val="3616476015"/>
              </p:ext>
            </p:extLst>
          </p:nvPr>
        </p:nvGraphicFramePr>
        <p:xfrm>
          <a:off x="9900123" y="2073496"/>
          <a:ext cx="801384" cy="212612"/>
        </p:xfrm>
        <a:graphic>
          <a:graphicData uri="http://schemas.openxmlformats.org/presentationml/2006/ole">
            <mc:AlternateContent xmlns:mc="http://schemas.openxmlformats.org/markup-compatibility/2006">
              <mc:Choice xmlns:v="urn:schemas-microsoft-com:vml" Requires="v">
                <p:oleObj name="CS ChemDraw Drawing" r:id="rId10" imgW="310896" imgH="82296" progId="ChemDraw.Document.6.0">
                  <p:embed/>
                </p:oleObj>
              </mc:Choice>
              <mc:Fallback>
                <p:oleObj name="CS ChemDraw Drawing" r:id="rId10" imgW="310896" imgH="82296" progId="ChemDraw.Document.6.0">
                  <p:embed/>
                  <p:pic>
                    <p:nvPicPr>
                      <p:cNvPr id="11" name="Objeto 10">
                        <a:extLst>
                          <a:ext uri="{FF2B5EF4-FFF2-40B4-BE49-F238E27FC236}">
                            <a16:creationId xmlns:a16="http://schemas.microsoft.com/office/drawing/2014/main" id="{FA14DBC5-A905-2F04-3621-233FF671BE43}"/>
                          </a:ext>
                        </a:extLst>
                      </p:cNvPr>
                      <p:cNvPicPr/>
                      <p:nvPr/>
                    </p:nvPicPr>
                    <p:blipFill>
                      <a:blip r:embed="rId11"/>
                      <a:stretch>
                        <a:fillRect/>
                      </a:stretch>
                    </p:blipFill>
                    <p:spPr>
                      <a:xfrm>
                        <a:off x="9900123" y="2073496"/>
                        <a:ext cx="801384" cy="212612"/>
                      </a:xfrm>
                      <a:prstGeom prst="rect">
                        <a:avLst/>
                      </a:prstGeom>
                    </p:spPr>
                  </p:pic>
                </p:oleObj>
              </mc:Fallback>
            </mc:AlternateContent>
          </a:graphicData>
        </a:graphic>
      </p:graphicFrame>
    </p:spTree>
    <p:extLst>
      <p:ext uri="{BB962C8B-B14F-4D97-AF65-F5344CB8AC3E}">
        <p14:creationId xmlns:p14="http://schemas.microsoft.com/office/powerpoint/2010/main" val="1210082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0FB2F-202E-64B1-BC6B-B37F0D8827D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93FF54E-59AB-B53F-C355-BB42E52B5595}"/>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5" name="Title 1">
            <a:extLst>
              <a:ext uri="{FF2B5EF4-FFF2-40B4-BE49-F238E27FC236}">
                <a16:creationId xmlns:a16="http://schemas.microsoft.com/office/drawing/2014/main" id="{906E50C9-C248-EBDB-5B4D-F934A66B2E03}"/>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Summer School 2025</a:t>
            </a:r>
            <a:endParaRPr lang="en-GB" sz="3600" baseline="30000" noProof="0" dirty="0"/>
          </a:p>
        </p:txBody>
      </p:sp>
      <p:pic>
        <p:nvPicPr>
          <p:cNvPr id="6" name="Picture 5" descr="A picture containing arrow&#10;&#10;Description automatically generated">
            <a:extLst>
              <a:ext uri="{FF2B5EF4-FFF2-40B4-BE49-F238E27FC236}">
                <a16:creationId xmlns:a16="http://schemas.microsoft.com/office/drawing/2014/main" id="{CD18B7BC-653A-9686-0672-E32084C4E695}"/>
              </a:ext>
            </a:extLst>
          </p:cNvPr>
          <p:cNvPicPr>
            <a:picLocks noChangeAspect="1"/>
          </p:cNvPicPr>
          <p:nvPr/>
        </p:nvPicPr>
        <p:blipFill>
          <a:blip r:embed="rId3"/>
          <a:stretch>
            <a:fillRect/>
          </a:stretch>
        </p:blipFill>
        <p:spPr>
          <a:xfrm>
            <a:off x="10787654" y="13477"/>
            <a:ext cx="1244134" cy="830042"/>
          </a:xfrm>
          <a:prstGeom prst="rect">
            <a:avLst/>
          </a:prstGeom>
        </p:spPr>
      </p:pic>
      <p:sp>
        <p:nvSpPr>
          <p:cNvPr id="8" name="Rectangle 5">
            <a:extLst>
              <a:ext uri="{FF2B5EF4-FFF2-40B4-BE49-F238E27FC236}">
                <a16:creationId xmlns:a16="http://schemas.microsoft.com/office/drawing/2014/main" id="{058DABDB-2020-73EF-9335-3C063702B8AD}"/>
              </a:ext>
            </a:extLst>
          </p:cNvPr>
          <p:cNvSpPr>
            <a:spLocks/>
          </p:cNvSpPr>
          <p:nvPr/>
        </p:nvSpPr>
        <p:spPr bwMode="auto">
          <a:xfrm>
            <a:off x="7036164" y="5127981"/>
            <a:ext cx="37931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65506" bIns="0">
            <a:spAutoFit/>
          </a:bodyPr>
          <a:lstStyle/>
          <a:p>
            <a:pPr marL="288803">
              <a:buSzPct val="77000"/>
            </a:pPr>
            <a:r>
              <a:rPr lang="en-GB" sz="2600" noProof="0" dirty="0">
                <a:solidFill>
                  <a:schemeClr val="tx1">
                    <a:lumMod val="50000"/>
                  </a:schemeClr>
                </a:solidFill>
                <a:latin typeface="Gill Sans" charset="0"/>
                <a:cs typeface="Gill Sans" charset="0"/>
                <a:sym typeface="Gill Sans" charset="0"/>
              </a:rPr>
              <a:t>Dr. </a:t>
            </a:r>
            <a:r>
              <a:rPr lang="en-GB" sz="2600" noProof="0">
                <a:solidFill>
                  <a:schemeClr val="tx1">
                    <a:lumMod val="50000"/>
                  </a:schemeClr>
                </a:solidFill>
                <a:latin typeface="Gill Sans" charset="0"/>
                <a:cs typeface="Gill Sans" charset="0"/>
                <a:sym typeface="Gill Sans" charset="0"/>
              </a:rPr>
              <a:t>Susana García-Abellán</a:t>
            </a:r>
            <a:endParaRPr lang="en-GB" sz="2600" noProof="0" dirty="0">
              <a:solidFill>
                <a:schemeClr val="tx1">
                  <a:lumMod val="50000"/>
                </a:schemeClr>
              </a:solidFill>
              <a:latin typeface="Gill Sans" charset="0"/>
              <a:cs typeface="Gill Sans" charset="0"/>
              <a:sym typeface="Gill Sans" charset="0"/>
            </a:endParaRPr>
          </a:p>
        </p:txBody>
      </p:sp>
      <p:sp>
        <p:nvSpPr>
          <p:cNvPr id="9" name="Title 1">
            <a:extLst>
              <a:ext uri="{FF2B5EF4-FFF2-40B4-BE49-F238E27FC236}">
                <a16:creationId xmlns:a16="http://schemas.microsoft.com/office/drawing/2014/main" id="{4261CFB8-3849-ACB5-D1BB-53E86966B288}"/>
              </a:ext>
            </a:extLst>
          </p:cNvPr>
          <p:cNvSpPr txBox="1">
            <a:spLocks/>
          </p:cNvSpPr>
          <p:nvPr/>
        </p:nvSpPr>
        <p:spPr>
          <a:xfrm>
            <a:off x="1063255" y="2845951"/>
            <a:ext cx="10058401" cy="800219"/>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pPr algn="ctr"/>
            <a:r>
              <a:rPr lang="en-GB" sz="4000" b="1" noProof="0" dirty="0">
                <a:solidFill>
                  <a:schemeClr val="tx1">
                    <a:lumMod val="50000"/>
                  </a:schemeClr>
                </a:solidFill>
              </a:rPr>
              <a:t>Digital chemical reactions </a:t>
            </a:r>
          </a:p>
        </p:txBody>
      </p:sp>
      <p:sp>
        <p:nvSpPr>
          <p:cNvPr id="10" name="Rectangle 5">
            <a:extLst>
              <a:ext uri="{FF2B5EF4-FFF2-40B4-BE49-F238E27FC236}">
                <a16:creationId xmlns:a16="http://schemas.microsoft.com/office/drawing/2014/main" id="{0CAAA344-D45E-10D1-C6E9-8FBC981A59DF}"/>
              </a:ext>
            </a:extLst>
          </p:cNvPr>
          <p:cNvSpPr>
            <a:spLocks/>
          </p:cNvSpPr>
          <p:nvPr/>
        </p:nvSpPr>
        <p:spPr bwMode="auto">
          <a:xfrm>
            <a:off x="284498" y="5127981"/>
            <a:ext cx="205386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65506" bIns="0">
            <a:spAutoFit/>
          </a:bodyPr>
          <a:lstStyle/>
          <a:p>
            <a:pPr marL="288803">
              <a:buSzPct val="77000"/>
            </a:pPr>
            <a:r>
              <a:rPr lang="en-GB" sz="2600" dirty="0">
                <a:solidFill>
                  <a:schemeClr val="tx1">
                    <a:lumMod val="50000"/>
                  </a:schemeClr>
                </a:solidFill>
                <a:latin typeface="Gill Sans" charset="0"/>
                <a:cs typeface="Gill Sans" charset="0"/>
                <a:sym typeface="Gill Sans" charset="0"/>
              </a:rPr>
              <a:t>June</a:t>
            </a:r>
            <a:r>
              <a:rPr lang="en-GB" sz="2600" noProof="0" dirty="0">
                <a:solidFill>
                  <a:schemeClr val="tx1">
                    <a:lumMod val="50000"/>
                  </a:schemeClr>
                </a:solidFill>
                <a:latin typeface="Gill Sans" charset="0"/>
                <a:cs typeface="Gill Sans" charset="0"/>
                <a:sym typeface="Gill Sans" charset="0"/>
              </a:rPr>
              <a:t> </a:t>
            </a:r>
            <a:r>
              <a:rPr lang="en-GB" sz="2600" dirty="0">
                <a:solidFill>
                  <a:schemeClr val="tx1">
                    <a:lumMod val="50000"/>
                  </a:schemeClr>
                </a:solidFill>
                <a:latin typeface="Gill Sans" charset="0"/>
                <a:cs typeface="Gill Sans" charset="0"/>
                <a:sym typeface="Gill Sans" charset="0"/>
              </a:rPr>
              <a:t>9</a:t>
            </a:r>
            <a:r>
              <a:rPr lang="en-GB" sz="2600" noProof="0" dirty="0">
                <a:solidFill>
                  <a:schemeClr val="tx1">
                    <a:lumMod val="50000"/>
                  </a:schemeClr>
                </a:solidFill>
                <a:latin typeface="Gill Sans" charset="0"/>
                <a:cs typeface="Gill Sans" charset="0"/>
                <a:sym typeface="Gill Sans" charset="0"/>
              </a:rPr>
              <a:t>, 2025</a:t>
            </a:r>
          </a:p>
        </p:txBody>
      </p:sp>
      <p:pic>
        <p:nvPicPr>
          <p:cNvPr id="3" name="Picture 2" descr="IUI Mixto de Síntesis Química y Catálisis Homogenea (ISQCH) | Universidad  de Zaragoza">
            <a:extLst>
              <a:ext uri="{FF2B5EF4-FFF2-40B4-BE49-F238E27FC236}">
                <a16:creationId xmlns:a16="http://schemas.microsoft.com/office/drawing/2014/main" id="{3F0502F8-5A72-8E8B-F91D-81EBB424A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7ACB83-CC52-1B3A-8782-B5F69BF88D16}"/>
              </a:ext>
            </a:extLst>
          </p:cNvPr>
          <p:cNvSpPr/>
          <p:nvPr/>
        </p:nvSpPr>
        <p:spPr>
          <a:xfrm>
            <a:off x="0" y="5741171"/>
            <a:ext cx="12192000" cy="1168979"/>
          </a:xfrm>
          <a:prstGeom prst="rect">
            <a:avLst/>
          </a:prstGeom>
          <a:solidFill>
            <a:srgbClr val="9FC3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Title 1">
            <a:extLst>
              <a:ext uri="{FF2B5EF4-FFF2-40B4-BE49-F238E27FC236}">
                <a16:creationId xmlns:a16="http://schemas.microsoft.com/office/drawing/2014/main" id="{818C00B9-4A91-9302-B09C-DFA67AEBB95C}"/>
              </a:ext>
            </a:extLst>
          </p:cNvPr>
          <p:cNvSpPr txBox="1">
            <a:spLocks/>
          </p:cNvSpPr>
          <p:nvPr/>
        </p:nvSpPr>
        <p:spPr>
          <a:xfrm>
            <a:off x="284498" y="3618816"/>
            <a:ext cx="11046902" cy="923330"/>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US" sz="2400" b="1" dirty="0">
                <a:solidFill>
                  <a:schemeClr val="tx1">
                    <a:lumMod val="50000"/>
                  </a:schemeClr>
                </a:solidFill>
              </a:rPr>
              <a:t>I</a:t>
            </a:r>
            <a:r>
              <a:rPr lang="en-US" sz="2400" b="1" noProof="0" dirty="0" err="1">
                <a:solidFill>
                  <a:schemeClr val="tx1">
                    <a:lumMod val="50000"/>
                  </a:schemeClr>
                </a:solidFill>
              </a:rPr>
              <a:t>ntroduction</a:t>
            </a:r>
            <a:r>
              <a:rPr lang="en-US" sz="2400" b="1" dirty="0">
                <a:solidFill>
                  <a:schemeClr val="tx1">
                    <a:lumMod val="50000"/>
                  </a:schemeClr>
                </a:solidFill>
              </a:rPr>
              <a:t> </a:t>
            </a:r>
            <a:r>
              <a:rPr lang="en-US" sz="2400" b="1" noProof="0" dirty="0">
                <a:solidFill>
                  <a:schemeClr val="tx1">
                    <a:lumMod val="50000"/>
                  </a:schemeClr>
                </a:solidFill>
              </a:rPr>
              <a:t>to SMILES strings, SMARTS strings, using </a:t>
            </a:r>
            <a:r>
              <a:rPr lang="en-US" sz="2400" b="1" noProof="0" dirty="0" err="1">
                <a:solidFill>
                  <a:schemeClr val="tx1">
                    <a:lumMod val="50000"/>
                  </a:schemeClr>
                </a:solidFill>
              </a:rPr>
              <a:t>RDKit</a:t>
            </a:r>
            <a:r>
              <a:rPr lang="en-US" sz="2400" b="1" noProof="0" dirty="0">
                <a:solidFill>
                  <a:schemeClr val="tx1">
                    <a:lumMod val="50000"/>
                  </a:schemeClr>
                </a:solidFill>
              </a:rPr>
              <a:t> to set up digital reactions and automating reactions with multiple substrates</a:t>
            </a:r>
          </a:p>
        </p:txBody>
      </p:sp>
    </p:spTree>
    <p:extLst>
      <p:ext uri="{BB962C8B-B14F-4D97-AF65-F5344CB8AC3E}">
        <p14:creationId xmlns:p14="http://schemas.microsoft.com/office/powerpoint/2010/main" val="60344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2B1F1-3F2B-F963-E96C-0C296CE644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A993257-B4B4-64D9-EB1A-1C220765AE37}"/>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dirty="0"/>
              <a:t>Strings and vectors</a:t>
            </a:r>
            <a:endParaRPr lang="en-GB" sz="3600" noProof="0" dirty="0"/>
          </a:p>
        </p:txBody>
      </p:sp>
      <p:pic>
        <p:nvPicPr>
          <p:cNvPr id="6" name="Picture 5" descr="A picture containing arrow&#10;&#10;Description automatically generated">
            <a:extLst>
              <a:ext uri="{FF2B5EF4-FFF2-40B4-BE49-F238E27FC236}">
                <a16:creationId xmlns:a16="http://schemas.microsoft.com/office/drawing/2014/main" id="{6D9EB818-9CA7-83E0-52F3-96B67CBB9BC6}"/>
              </a:ext>
            </a:extLst>
          </p:cNvPr>
          <p:cNvPicPr>
            <a:picLocks noChangeAspect="1"/>
          </p:cNvPicPr>
          <p:nvPr/>
        </p:nvPicPr>
        <p:blipFill>
          <a:blip r:embed="rId3"/>
          <a:stretch>
            <a:fillRect/>
          </a:stretch>
        </p:blipFill>
        <p:spPr>
          <a:xfrm>
            <a:off x="10787654" y="13477"/>
            <a:ext cx="1244134" cy="830042"/>
          </a:xfrm>
          <a:prstGeom prst="rect">
            <a:avLst/>
          </a:prstGeom>
        </p:spPr>
      </p:pic>
      <p:pic>
        <p:nvPicPr>
          <p:cNvPr id="7" name="Picture 6" descr="IUI Mixto de Síntesis Química y Catálisis Homogenea (ISQCH) | Universidad  de Zaragoza">
            <a:extLst>
              <a:ext uri="{FF2B5EF4-FFF2-40B4-BE49-F238E27FC236}">
                <a16:creationId xmlns:a16="http://schemas.microsoft.com/office/drawing/2014/main" id="{E192D97C-14A7-7E75-C0BE-7676CA22A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a:extLst>
              <a:ext uri="{FF2B5EF4-FFF2-40B4-BE49-F238E27FC236}">
                <a16:creationId xmlns:a16="http://schemas.microsoft.com/office/drawing/2014/main" id="{47849DCD-AE5C-C03B-B4BD-A7CD93582461}"/>
              </a:ext>
            </a:extLst>
          </p:cNvPr>
          <p:cNvSpPr>
            <a:spLocks/>
          </p:cNvSpPr>
          <p:nvPr/>
        </p:nvSpPr>
        <p:spPr bwMode="auto">
          <a:xfrm>
            <a:off x="323499" y="1793997"/>
            <a:ext cx="6101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Data</a:t>
            </a:r>
          </a:p>
        </p:txBody>
      </p:sp>
      <p:pic>
        <p:nvPicPr>
          <p:cNvPr id="24" name="Gráfico 23" descr="Base de datos con relleno sólido">
            <a:extLst>
              <a:ext uri="{FF2B5EF4-FFF2-40B4-BE49-F238E27FC236}">
                <a16:creationId xmlns:a16="http://schemas.microsoft.com/office/drawing/2014/main" id="{D8BFA500-837E-2945-B0CC-55ACE023BB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10" y="2304670"/>
            <a:ext cx="914400" cy="914400"/>
          </a:xfrm>
          <a:prstGeom prst="rect">
            <a:avLst/>
          </a:prstGeom>
        </p:spPr>
      </p:pic>
      <p:pic>
        <p:nvPicPr>
          <p:cNvPr id="25" name="Gráfico 24" descr="Base de datos con relleno sólido">
            <a:extLst>
              <a:ext uri="{FF2B5EF4-FFF2-40B4-BE49-F238E27FC236}">
                <a16:creationId xmlns:a16="http://schemas.microsoft.com/office/drawing/2014/main" id="{D36EE04C-DC6C-6454-B783-C9B31FC0A1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281" y="2304670"/>
            <a:ext cx="914400" cy="914400"/>
          </a:xfrm>
          <a:prstGeom prst="rect">
            <a:avLst/>
          </a:prstGeom>
        </p:spPr>
      </p:pic>
      <p:cxnSp>
        <p:nvCxnSpPr>
          <p:cNvPr id="28" name="Straight Connector 3">
            <a:extLst>
              <a:ext uri="{FF2B5EF4-FFF2-40B4-BE49-F238E27FC236}">
                <a16:creationId xmlns:a16="http://schemas.microsoft.com/office/drawing/2014/main" id="{315EB528-623A-6277-CA66-19406D819ADE}"/>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40" name="Slide Number Placeholder 1">
            <a:extLst>
              <a:ext uri="{FF2B5EF4-FFF2-40B4-BE49-F238E27FC236}">
                <a16:creationId xmlns:a16="http://schemas.microsoft.com/office/drawing/2014/main" id="{CF272F16-09DE-8B4D-86EE-DE7A4075E85B}"/>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3</a:t>
            </a:fld>
            <a:endParaRPr lang="en-GB" sz="1400" noProof="0" dirty="0"/>
          </a:p>
        </p:txBody>
      </p:sp>
      <p:sp>
        <p:nvSpPr>
          <p:cNvPr id="41" name="Rectangle 1">
            <a:extLst>
              <a:ext uri="{FF2B5EF4-FFF2-40B4-BE49-F238E27FC236}">
                <a16:creationId xmlns:a16="http://schemas.microsoft.com/office/drawing/2014/main" id="{F91358CB-D438-6187-794D-B82C5058B6DD}"/>
              </a:ext>
            </a:extLst>
          </p:cNvPr>
          <p:cNvSpPr/>
          <p:nvPr/>
        </p:nvSpPr>
        <p:spPr>
          <a:xfrm>
            <a:off x="323499" y="1165545"/>
            <a:ext cx="3686155" cy="506292"/>
          </a:xfrm>
          <a:prstGeom prst="rect">
            <a:avLst/>
          </a:prstGeom>
          <a:solidFill>
            <a:srgbClr val="B2CF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42" name="CuadroTexto 41">
            <a:extLst>
              <a:ext uri="{FF2B5EF4-FFF2-40B4-BE49-F238E27FC236}">
                <a16:creationId xmlns:a16="http://schemas.microsoft.com/office/drawing/2014/main" id="{7C1095D8-087E-C45E-D1DF-854F969331DD}"/>
              </a:ext>
            </a:extLst>
          </p:cNvPr>
          <p:cNvSpPr txBox="1"/>
          <p:nvPr/>
        </p:nvSpPr>
        <p:spPr>
          <a:xfrm>
            <a:off x="572421" y="1218636"/>
            <a:ext cx="3181331" cy="400110"/>
          </a:xfrm>
          <a:prstGeom prst="rect">
            <a:avLst/>
          </a:prstGeom>
          <a:noFill/>
        </p:spPr>
        <p:txBody>
          <a:bodyPr wrap="square">
            <a:spAutoFit/>
          </a:bodyPr>
          <a:lstStyle/>
          <a:p>
            <a:pPr lvl="0" algn="just">
              <a:spcAft>
                <a:spcPts val="800"/>
              </a:spcAft>
              <a:buSzPts val="1000"/>
              <a:tabLst>
                <a:tab pos="457200" algn="l"/>
              </a:tabLst>
            </a:pPr>
            <a:r>
              <a:rPr lang="en-GB" sz="2000" kern="100" noProof="0" dirty="0">
                <a:latin typeface="Gill Sans"/>
                <a:ea typeface="Aptos" panose="020B0004020202020204" pitchFamily="34" charset="0"/>
                <a:cs typeface="Times New Roman" panose="02020603050405020304" pitchFamily="18" charset="0"/>
              </a:rPr>
              <a:t>Molecule → String → Vector</a:t>
            </a:r>
          </a:p>
        </p:txBody>
      </p:sp>
      <p:sp>
        <p:nvSpPr>
          <p:cNvPr id="44" name="CuadroTexto 43">
            <a:extLst>
              <a:ext uri="{FF2B5EF4-FFF2-40B4-BE49-F238E27FC236}">
                <a16:creationId xmlns:a16="http://schemas.microsoft.com/office/drawing/2014/main" id="{EFAC9965-E0CA-FB39-F4F6-C4D36F18EA75}"/>
              </a:ext>
            </a:extLst>
          </p:cNvPr>
          <p:cNvSpPr txBox="1"/>
          <p:nvPr/>
        </p:nvSpPr>
        <p:spPr>
          <a:xfrm>
            <a:off x="3107925" y="2101774"/>
            <a:ext cx="8600536" cy="4045723"/>
          </a:xfrm>
          <a:prstGeom prst="rect">
            <a:avLst/>
          </a:prstGeom>
          <a:noFill/>
        </p:spPr>
        <p:txBody>
          <a:bodyPr wrap="square">
            <a:spAutoFit/>
          </a:bodyPr>
          <a:lstStyle/>
          <a:p>
            <a:pPr marL="342900" indent="-342900" algn="just">
              <a:lnSpc>
                <a:spcPct val="150000"/>
              </a:lnSpc>
              <a:spcAft>
                <a:spcPts val="800"/>
              </a:spcAft>
              <a:buFontTx/>
              <a:buChar char="-"/>
            </a:pPr>
            <a:r>
              <a:rPr lang="en-GB" sz="2000" kern="100" dirty="0">
                <a:latin typeface="Gill Sans"/>
                <a:ea typeface="Aptos" panose="020B0004020202020204" pitchFamily="34" charset="0"/>
                <a:cs typeface="Times New Roman" panose="02020603050405020304" pitchFamily="18" charset="0"/>
              </a:rPr>
              <a:t>D</a:t>
            </a:r>
            <a:r>
              <a:rPr lang="en-GB" sz="2000" kern="100" dirty="0">
                <a:effectLst/>
                <a:latin typeface="Gill Sans"/>
                <a:ea typeface="Aptos" panose="020B0004020202020204" pitchFamily="34" charset="0"/>
                <a:cs typeface="Times New Roman" panose="02020603050405020304" pitchFamily="18" charset="0"/>
              </a:rPr>
              <a:t>escriptors are numerical values that capture different aspects of a molecule.</a:t>
            </a:r>
          </a:p>
          <a:p>
            <a:pPr marL="342900" indent="-342900" algn="just">
              <a:spcAft>
                <a:spcPts val="800"/>
              </a:spcAft>
              <a:buFontTx/>
              <a:buChar char="-"/>
            </a:pPr>
            <a:r>
              <a:rPr lang="en-US" sz="2000" kern="100" dirty="0">
                <a:latin typeface="Gill Sans"/>
                <a:ea typeface="Aptos" panose="020B0004020202020204" pitchFamily="34" charset="0"/>
                <a:cs typeface="Times New Roman" panose="02020603050405020304" pitchFamily="18" charset="0"/>
              </a:rPr>
              <a:t>Descriptors can be generated in different ways:</a:t>
            </a:r>
          </a:p>
          <a:p>
            <a:pPr algn="just">
              <a:spcAft>
                <a:spcPts val="800"/>
              </a:spcAft>
            </a:pPr>
            <a:r>
              <a:rPr lang="en-US" sz="2000" kern="100" dirty="0">
                <a:latin typeface="Gill Sans"/>
                <a:ea typeface="Aptos" panose="020B0004020202020204" pitchFamily="34" charset="0"/>
                <a:cs typeface="Times New Roman" panose="02020603050405020304" pitchFamily="18" charset="0"/>
              </a:rPr>
              <a:t>	</a:t>
            </a:r>
            <a:r>
              <a:rPr lang="en-US" sz="2000" b="1" kern="100" dirty="0">
                <a:latin typeface="Gill Sans"/>
                <a:ea typeface="Aptos" panose="020B0004020202020204" pitchFamily="34" charset="0"/>
                <a:cs typeface="Times New Roman" panose="02020603050405020304" pitchFamily="18" charset="0"/>
              </a:rPr>
              <a:t>Experimental data </a:t>
            </a:r>
            <a:r>
              <a:rPr lang="en-US" sz="2000" kern="100" dirty="0">
                <a:latin typeface="Gill Sans"/>
                <a:ea typeface="Aptos" panose="020B0004020202020204" pitchFamily="34" charset="0"/>
                <a:cs typeface="Times New Roman" panose="02020603050405020304" pitchFamily="18" charset="0"/>
              </a:rPr>
              <a:t>(boiling point, solubilities or spectroscopic values). </a:t>
            </a:r>
          </a:p>
          <a:p>
            <a:pPr algn="just">
              <a:spcAft>
                <a:spcPts val="800"/>
              </a:spcAft>
            </a:pPr>
            <a:r>
              <a:rPr lang="en-US" sz="2000" kern="100" dirty="0">
                <a:latin typeface="Gill Sans"/>
                <a:ea typeface="Aptos" panose="020B0004020202020204" pitchFamily="34" charset="0"/>
                <a:cs typeface="Times New Roman" panose="02020603050405020304" pitchFamily="18" charset="0"/>
              </a:rPr>
              <a:t>	</a:t>
            </a:r>
            <a:r>
              <a:rPr lang="en-US" sz="2000" b="1" kern="100" dirty="0">
                <a:latin typeface="Gill Sans"/>
                <a:ea typeface="Aptos" panose="020B0004020202020204" pitchFamily="34" charset="0"/>
                <a:cs typeface="Times New Roman" panose="02020603050405020304" pitchFamily="18" charset="0"/>
              </a:rPr>
              <a:t>Cheminformatics</a:t>
            </a:r>
            <a:r>
              <a:rPr lang="en-US" sz="2000" kern="100" dirty="0">
                <a:latin typeface="Gill Sans"/>
                <a:ea typeface="Aptos" panose="020B0004020202020204" pitchFamily="34" charset="0"/>
                <a:cs typeface="Times New Roman" panose="02020603050405020304" pitchFamily="18" charset="0"/>
              </a:rPr>
              <a:t> tools like </a:t>
            </a:r>
            <a:r>
              <a:rPr lang="en-US" sz="2000" kern="100" dirty="0" err="1">
                <a:latin typeface="Gill Sans"/>
                <a:ea typeface="Aptos" panose="020B0004020202020204" pitchFamily="34" charset="0"/>
                <a:cs typeface="Times New Roman" panose="02020603050405020304" pitchFamily="18" charset="0"/>
              </a:rPr>
              <a:t>RDKit</a:t>
            </a:r>
            <a:r>
              <a:rPr lang="en-US" sz="2000" kern="100" dirty="0">
                <a:latin typeface="Gill Sans"/>
                <a:ea typeface="Aptos" panose="020B0004020202020204" pitchFamily="34" charset="0"/>
                <a:cs typeface="Times New Roman" panose="02020603050405020304" pitchFamily="18" charset="0"/>
              </a:rPr>
              <a:t> (molecular weight or n</a:t>
            </a:r>
            <a:r>
              <a:rPr lang="en-US" sz="2000" kern="100" dirty="0">
                <a:latin typeface="Gill Sans"/>
                <a:ea typeface="Aptos" panose="020B0004020202020204" pitchFamily="34" charset="0"/>
                <a:cs typeface="Times New Roman" panose="02020603050405020304" pitchFamily="18" charset="0"/>
                <a:sym typeface="Wingdings 2" panose="05020102010507070707" pitchFamily="18" charset="2"/>
              </a:rPr>
              <a:t>umber</a:t>
            </a:r>
            <a:r>
              <a:rPr lang="en-US" sz="2000" kern="100" dirty="0">
                <a:latin typeface="Gill Sans"/>
                <a:ea typeface="Aptos" panose="020B0004020202020204" pitchFamily="34" charset="0"/>
                <a:cs typeface="Times New Roman" panose="02020603050405020304" pitchFamily="18" charset="0"/>
              </a:rPr>
              <a:t> of H bond donors). </a:t>
            </a:r>
          </a:p>
          <a:p>
            <a:pPr algn="just">
              <a:spcAft>
                <a:spcPts val="800"/>
              </a:spcAft>
            </a:pPr>
            <a:r>
              <a:rPr lang="en-US" sz="2000" kern="100" dirty="0">
                <a:latin typeface="Gill Sans"/>
                <a:ea typeface="Aptos" panose="020B0004020202020204" pitchFamily="34" charset="0"/>
                <a:cs typeface="Times New Roman" panose="02020603050405020304" pitchFamily="18" charset="0"/>
              </a:rPr>
              <a:t>	</a:t>
            </a:r>
            <a:r>
              <a:rPr lang="en-US" sz="2000" b="1" kern="100" dirty="0">
                <a:latin typeface="Gill Sans"/>
                <a:ea typeface="Aptos" panose="020B0004020202020204" pitchFamily="34" charset="0"/>
                <a:cs typeface="Times New Roman" panose="02020603050405020304" pitchFamily="18" charset="0"/>
              </a:rPr>
              <a:t>Computational data </a:t>
            </a:r>
            <a:r>
              <a:rPr lang="en-US" sz="2000" kern="100" dirty="0">
                <a:latin typeface="Gill Sans"/>
                <a:ea typeface="Aptos" panose="020B0004020202020204" pitchFamily="34" charset="0"/>
                <a:cs typeface="Times New Roman" panose="02020603050405020304" pitchFamily="18" charset="0"/>
              </a:rPr>
              <a:t>(HOMO-LUMO gaps, charges, or dipole moments).</a:t>
            </a:r>
          </a:p>
          <a:p>
            <a:pPr algn="just">
              <a:lnSpc>
                <a:spcPct val="150000"/>
              </a:lnSpc>
              <a:spcAft>
                <a:spcPts val="800"/>
              </a:spcAft>
              <a:buNone/>
            </a:pPr>
            <a:r>
              <a:rPr lang="en-GB" sz="2000" kern="100" dirty="0">
                <a:effectLst/>
                <a:latin typeface="Gill Sans"/>
                <a:ea typeface="Aptos" panose="020B0004020202020204" pitchFamily="34" charset="0"/>
                <a:cs typeface="Times New Roman" panose="02020603050405020304" pitchFamily="18" charset="0"/>
              </a:rPr>
              <a:t>- These numbers can then be used as input for machine learning models.</a:t>
            </a:r>
          </a:p>
          <a:p>
            <a:pPr algn="just">
              <a:lnSpc>
                <a:spcPct val="150000"/>
              </a:lnSpc>
              <a:spcAft>
                <a:spcPts val="800"/>
              </a:spcAft>
            </a:pPr>
            <a:r>
              <a:rPr lang="en-US" sz="2000" kern="100" dirty="0">
                <a:latin typeface="Gill Sans"/>
                <a:ea typeface="Aptos" panose="020B0004020202020204" pitchFamily="34" charset="0"/>
                <a:cs typeface="Times New Roman" panose="02020603050405020304" pitchFamily="18" charset="0"/>
              </a:rPr>
              <a:t>- For each molecule, x number of descriptors generates one vector of x dimensions.</a:t>
            </a:r>
          </a:p>
        </p:txBody>
      </p:sp>
      <p:sp>
        <p:nvSpPr>
          <p:cNvPr id="10" name="CuadroTexto 9">
            <a:extLst>
              <a:ext uri="{FF2B5EF4-FFF2-40B4-BE49-F238E27FC236}">
                <a16:creationId xmlns:a16="http://schemas.microsoft.com/office/drawing/2014/main" id="{6C415ADD-8868-A997-7334-2021DC47EC45}"/>
              </a:ext>
            </a:extLst>
          </p:cNvPr>
          <p:cNvSpPr txBox="1"/>
          <p:nvPr/>
        </p:nvSpPr>
        <p:spPr>
          <a:xfrm>
            <a:off x="119744" y="3297643"/>
            <a:ext cx="3167742" cy="506292"/>
          </a:xfrm>
          <a:prstGeom prst="rect">
            <a:avLst/>
          </a:prstGeom>
          <a:noFill/>
        </p:spPr>
        <p:txBody>
          <a:bodyPr wrap="square">
            <a:spAutoFit/>
          </a:bodyPr>
          <a:lstStyle/>
          <a:p>
            <a:pPr>
              <a:lnSpc>
                <a:spcPct val="150000"/>
              </a:lnSpc>
            </a:pPr>
            <a:r>
              <a:rPr lang="en-GB" sz="2000" noProof="0" dirty="0">
                <a:latin typeface="Gill Sans"/>
              </a:rPr>
              <a:t>Data representations:</a:t>
            </a:r>
          </a:p>
        </p:txBody>
      </p:sp>
      <p:sp>
        <p:nvSpPr>
          <p:cNvPr id="11" name="CuadroTexto 10">
            <a:extLst>
              <a:ext uri="{FF2B5EF4-FFF2-40B4-BE49-F238E27FC236}">
                <a16:creationId xmlns:a16="http://schemas.microsoft.com/office/drawing/2014/main" id="{124120F8-21F6-E9FA-66A6-F2A9DD46CDFD}"/>
              </a:ext>
            </a:extLst>
          </p:cNvPr>
          <p:cNvSpPr txBox="1"/>
          <p:nvPr/>
        </p:nvSpPr>
        <p:spPr>
          <a:xfrm>
            <a:off x="356748" y="3897836"/>
            <a:ext cx="1698170"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SMILES</a:t>
            </a:r>
            <a:endParaRPr lang="en-GB" noProof="0" dirty="0"/>
          </a:p>
        </p:txBody>
      </p:sp>
      <p:sp>
        <p:nvSpPr>
          <p:cNvPr id="12" name="CuadroTexto 11">
            <a:extLst>
              <a:ext uri="{FF2B5EF4-FFF2-40B4-BE49-F238E27FC236}">
                <a16:creationId xmlns:a16="http://schemas.microsoft.com/office/drawing/2014/main" id="{03C8082E-6928-BD74-146B-B3C0495FCC47}"/>
              </a:ext>
            </a:extLst>
          </p:cNvPr>
          <p:cNvSpPr txBox="1"/>
          <p:nvPr/>
        </p:nvSpPr>
        <p:spPr>
          <a:xfrm>
            <a:off x="356748" y="4304869"/>
            <a:ext cx="2241861"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Fingerprints</a:t>
            </a:r>
            <a:endParaRPr lang="en-GB" noProof="0" dirty="0"/>
          </a:p>
        </p:txBody>
      </p:sp>
      <p:sp>
        <p:nvSpPr>
          <p:cNvPr id="13" name="CuadroTexto 12">
            <a:extLst>
              <a:ext uri="{FF2B5EF4-FFF2-40B4-BE49-F238E27FC236}">
                <a16:creationId xmlns:a16="http://schemas.microsoft.com/office/drawing/2014/main" id="{13E8F580-3D51-D8A0-6E39-5788808F74C8}"/>
              </a:ext>
            </a:extLst>
          </p:cNvPr>
          <p:cNvSpPr txBox="1"/>
          <p:nvPr/>
        </p:nvSpPr>
        <p:spPr>
          <a:xfrm>
            <a:off x="356748" y="4711902"/>
            <a:ext cx="1718474"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Graphs</a:t>
            </a:r>
            <a:endParaRPr lang="en-GB" noProof="0" dirty="0"/>
          </a:p>
        </p:txBody>
      </p:sp>
      <p:sp>
        <p:nvSpPr>
          <p:cNvPr id="14" name="CuadroTexto 13">
            <a:extLst>
              <a:ext uri="{FF2B5EF4-FFF2-40B4-BE49-F238E27FC236}">
                <a16:creationId xmlns:a16="http://schemas.microsoft.com/office/drawing/2014/main" id="{CE357AF5-AF26-7807-21C4-BDAEAB5CA75E}"/>
              </a:ext>
            </a:extLst>
          </p:cNvPr>
          <p:cNvSpPr txBox="1"/>
          <p:nvPr/>
        </p:nvSpPr>
        <p:spPr>
          <a:xfrm>
            <a:off x="348584" y="5118935"/>
            <a:ext cx="2996643"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3D representations</a:t>
            </a:r>
            <a:endParaRPr lang="en-GB" sz="2000" noProof="0" dirty="0"/>
          </a:p>
        </p:txBody>
      </p:sp>
      <p:sp>
        <p:nvSpPr>
          <p:cNvPr id="15" name="Rectangle 1">
            <a:extLst>
              <a:ext uri="{FF2B5EF4-FFF2-40B4-BE49-F238E27FC236}">
                <a16:creationId xmlns:a16="http://schemas.microsoft.com/office/drawing/2014/main" id="{609B907B-94AB-D9E8-01F7-1DA22C8CE058}"/>
              </a:ext>
            </a:extLst>
          </p:cNvPr>
          <p:cNvSpPr/>
          <p:nvPr/>
        </p:nvSpPr>
        <p:spPr>
          <a:xfrm>
            <a:off x="922810" y="5641205"/>
            <a:ext cx="1144768" cy="506292"/>
          </a:xfrm>
          <a:prstGeom prst="rect">
            <a:avLst/>
          </a:prstGeom>
          <a:solidFill>
            <a:srgbClr val="B2CFE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noProof="0" dirty="0">
                <a:solidFill>
                  <a:schemeClr val="tx1"/>
                </a:solidFill>
              </a:rPr>
              <a:t>STRING</a:t>
            </a:r>
            <a:endParaRPr lang="en-GB" b="1" noProof="0" dirty="0">
              <a:solidFill>
                <a:schemeClr val="tx1"/>
              </a:solidFill>
            </a:endParaRPr>
          </a:p>
        </p:txBody>
      </p:sp>
      <p:sp>
        <p:nvSpPr>
          <p:cNvPr id="16" name="Rectangle 1">
            <a:extLst>
              <a:ext uri="{FF2B5EF4-FFF2-40B4-BE49-F238E27FC236}">
                <a16:creationId xmlns:a16="http://schemas.microsoft.com/office/drawing/2014/main" id="{9683F3D1-1E8E-8C01-1EEE-51A4AE97374A}"/>
              </a:ext>
            </a:extLst>
          </p:cNvPr>
          <p:cNvSpPr/>
          <p:nvPr/>
        </p:nvSpPr>
        <p:spPr>
          <a:xfrm>
            <a:off x="6852621" y="1597463"/>
            <a:ext cx="1172584" cy="506292"/>
          </a:xfrm>
          <a:prstGeom prst="rect">
            <a:avLst/>
          </a:prstGeom>
          <a:solidFill>
            <a:srgbClr val="B2CFE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noProof="0" dirty="0">
                <a:solidFill>
                  <a:schemeClr val="tx1"/>
                </a:solidFill>
              </a:rPr>
              <a:t>VECTOR</a:t>
            </a:r>
            <a:endParaRPr lang="en-GB" b="1" noProof="0" dirty="0">
              <a:solidFill>
                <a:schemeClr val="tx1"/>
              </a:solidFill>
            </a:endParaRPr>
          </a:p>
        </p:txBody>
      </p:sp>
    </p:spTree>
    <p:extLst>
      <p:ext uri="{BB962C8B-B14F-4D97-AF65-F5344CB8AC3E}">
        <p14:creationId xmlns:p14="http://schemas.microsoft.com/office/powerpoint/2010/main" val="240081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E93FE-5064-501B-D8C3-5E91DC56235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47AEB1B-B4D7-74BF-FD83-B19FD897B60C}"/>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SMILES</a:t>
            </a:r>
          </a:p>
        </p:txBody>
      </p:sp>
      <p:pic>
        <p:nvPicPr>
          <p:cNvPr id="6" name="Picture 5" descr="A picture containing arrow&#10;&#10;Description automatically generated">
            <a:extLst>
              <a:ext uri="{FF2B5EF4-FFF2-40B4-BE49-F238E27FC236}">
                <a16:creationId xmlns:a16="http://schemas.microsoft.com/office/drawing/2014/main" id="{AF94E3CB-883A-9C45-6778-DD80CA24AAF8}"/>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0ABD7DEB-3748-33C1-C925-D96F6A26F6F2}"/>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4</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F8E7C79A-C909-8735-84B8-CDDAE2B054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5">
            <a:extLst>
              <a:ext uri="{FF2B5EF4-FFF2-40B4-BE49-F238E27FC236}">
                <a16:creationId xmlns:a16="http://schemas.microsoft.com/office/drawing/2014/main" id="{8B333C0C-122B-F23F-E04E-76F4C0B8AE4A}"/>
              </a:ext>
            </a:extLst>
          </p:cNvPr>
          <p:cNvSpPr>
            <a:spLocks/>
          </p:cNvSpPr>
          <p:nvPr/>
        </p:nvSpPr>
        <p:spPr bwMode="auto">
          <a:xfrm>
            <a:off x="323499" y="1793997"/>
            <a:ext cx="61014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Data</a:t>
            </a:r>
          </a:p>
        </p:txBody>
      </p:sp>
      <p:pic>
        <p:nvPicPr>
          <p:cNvPr id="24" name="Gráfico 23" descr="Base de datos con relleno sólido">
            <a:extLst>
              <a:ext uri="{FF2B5EF4-FFF2-40B4-BE49-F238E27FC236}">
                <a16:creationId xmlns:a16="http://schemas.microsoft.com/office/drawing/2014/main" id="{5D0A4640-BCE6-F83E-94EF-145FF1640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10" y="2304670"/>
            <a:ext cx="914400" cy="914400"/>
          </a:xfrm>
          <a:prstGeom prst="rect">
            <a:avLst/>
          </a:prstGeom>
        </p:spPr>
      </p:pic>
      <p:pic>
        <p:nvPicPr>
          <p:cNvPr id="25" name="Gráfico 24" descr="Base de datos con relleno sólido">
            <a:extLst>
              <a:ext uri="{FF2B5EF4-FFF2-40B4-BE49-F238E27FC236}">
                <a16:creationId xmlns:a16="http://schemas.microsoft.com/office/drawing/2014/main" id="{64FAE162-1705-71E1-CF25-B23A3BD4D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281" y="2304670"/>
            <a:ext cx="914400" cy="914400"/>
          </a:xfrm>
          <a:prstGeom prst="rect">
            <a:avLst/>
          </a:prstGeom>
        </p:spPr>
      </p:pic>
      <p:sp>
        <p:nvSpPr>
          <p:cNvPr id="27" name="CuadroTexto 26">
            <a:extLst>
              <a:ext uri="{FF2B5EF4-FFF2-40B4-BE49-F238E27FC236}">
                <a16:creationId xmlns:a16="http://schemas.microsoft.com/office/drawing/2014/main" id="{F6891C22-A639-D2E9-ABCF-2EE50230F1B1}"/>
              </a:ext>
            </a:extLst>
          </p:cNvPr>
          <p:cNvSpPr txBox="1"/>
          <p:nvPr/>
        </p:nvSpPr>
        <p:spPr>
          <a:xfrm>
            <a:off x="119744" y="3297643"/>
            <a:ext cx="3167742" cy="506292"/>
          </a:xfrm>
          <a:prstGeom prst="rect">
            <a:avLst/>
          </a:prstGeom>
          <a:noFill/>
        </p:spPr>
        <p:txBody>
          <a:bodyPr wrap="square">
            <a:spAutoFit/>
          </a:bodyPr>
          <a:lstStyle/>
          <a:p>
            <a:pPr>
              <a:lnSpc>
                <a:spcPct val="150000"/>
              </a:lnSpc>
            </a:pPr>
            <a:r>
              <a:rPr lang="en-GB" sz="2000" noProof="0" dirty="0">
                <a:latin typeface="Gill Sans"/>
              </a:rPr>
              <a:t>Data representations:</a:t>
            </a:r>
          </a:p>
        </p:txBody>
      </p:sp>
      <p:cxnSp>
        <p:nvCxnSpPr>
          <p:cNvPr id="28" name="Straight Connector 3">
            <a:extLst>
              <a:ext uri="{FF2B5EF4-FFF2-40B4-BE49-F238E27FC236}">
                <a16:creationId xmlns:a16="http://schemas.microsoft.com/office/drawing/2014/main" id="{115DBE90-768C-139F-24CD-6197F0CEFDF8}"/>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30" name="CuadroTexto 29">
            <a:extLst>
              <a:ext uri="{FF2B5EF4-FFF2-40B4-BE49-F238E27FC236}">
                <a16:creationId xmlns:a16="http://schemas.microsoft.com/office/drawing/2014/main" id="{1C0EC206-1D06-B0B4-467F-EF53E06F31EA}"/>
              </a:ext>
            </a:extLst>
          </p:cNvPr>
          <p:cNvSpPr txBox="1"/>
          <p:nvPr/>
        </p:nvSpPr>
        <p:spPr>
          <a:xfrm>
            <a:off x="356748" y="3897836"/>
            <a:ext cx="1698170"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latin typeface="Gill Sans"/>
              </a:rPr>
              <a:t>SMILES</a:t>
            </a:r>
            <a:endParaRPr lang="en-GB" noProof="0" dirty="0"/>
          </a:p>
        </p:txBody>
      </p:sp>
      <p:sp>
        <p:nvSpPr>
          <p:cNvPr id="32" name="CuadroTexto 31">
            <a:extLst>
              <a:ext uri="{FF2B5EF4-FFF2-40B4-BE49-F238E27FC236}">
                <a16:creationId xmlns:a16="http://schemas.microsoft.com/office/drawing/2014/main" id="{C6C0ACA5-B334-49D1-E259-F807A4C8C8EA}"/>
              </a:ext>
            </a:extLst>
          </p:cNvPr>
          <p:cNvSpPr txBox="1"/>
          <p:nvPr/>
        </p:nvSpPr>
        <p:spPr>
          <a:xfrm>
            <a:off x="356748" y="4304869"/>
            <a:ext cx="2241861"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Fingerprints</a:t>
            </a:r>
            <a:endParaRPr lang="en-GB" noProof="0" dirty="0">
              <a:solidFill>
                <a:srgbClr val="DBDBDB"/>
              </a:solidFill>
            </a:endParaRPr>
          </a:p>
        </p:txBody>
      </p:sp>
      <p:sp>
        <p:nvSpPr>
          <p:cNvPr id="34" name="CuadroTexto 33">
            <a:extLst>
              <a:ext uri="{FF2B5EF4-FFF2-40B4-BE49-F238E27FC236}">
                <a16:creationId xmlns:a16="http://schemas.microsoft.com/office/drawing/2014/main" id="{4238C628-7C89-E7A8-F906-F0F44540D00E}"/>
              </a:ext>
            </a:extLst>
          </p:cNvPr>
          <p:cNvSpPr txBox="1"/>
          <p:nvPr/>
        </p:nvSpPr>
        <p:spPr>
          <a:xfrm>
            <a:off x="356748" y="4711902"/>
            <a:ext cx="1718474"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Graphs</a:t>
            </a:r>
            <a:endParaRPr lang="en-GB" noProof="0" dirty="0">
              <a:solidFill>
                <a:srgbClr val="DBDBDB"/>
              </a:solidFill>
            </a:endParaRPr>
          </a:p>
        </p:txBody>
      </p:sp>
      <p:sp>
        <p:nvSpPr>
          <p:cNvPr id="36" name="CuadroTexto 35">
            <a:extLst>
              <a:ext uri="{FF2B5EF4-FFF2-40B4-BE49-F238E27FC236}">
                <a16:creationId xmlns:a16="http://schemas.microsoft.com/office/drawing/2014/main" id="{94E245AE-28AE-88DF-900E-EE3F6A189A74}"/>
              </a:ext>
            </a:extLst>
          </p:cNvPr>
          <p:cNvSpPr txBox="1"/>
          <p:nvPr/>
        </p:nvSpPr>
        <p:spPr>
          <a:xfrm>
            <a:off x="348584" y="5118935"/>
            <a:ext cx="2996643" cy="400110"/>
          </a:xfrm>
          <a:prstGeom prst="rect">
            <a:avLst/>
          </a:prstGeom>
          <a:noFill/>
        </p:spPr>
        <p:txBody>
          <a:bodyPr wrap="square">
            <a:spAutoFit/>
          </a:bodyPr>
          <a:lstStyle/>
          <a:p>
            <a:pPr marL="342900" indent="-342900">
              <a:buFont typeface="Arial" panose="020B0604020202020204" pitchFamily="34" charset="0"/>
              <a:buChar char="•"/>
            </a:pPr>
            <a:r>
              <a:rPr lang="en-GB" sz="2000" noProof="0" dirty="0">
                <a:solidFill>
                  <a:srgbClr val="DBDBDB"/>
                </a:solidFill>
                <a:latin typeface="Gill Sans"/>
              </a:rPr>
              <a:t>3D representations</a:t>
            </a:r>
            <a:endParaRPr lang="en-GB" sz="2000" noProof="0" dirty="0">
              <a:solidFill>
                <a:srgbClr val="DBDBDB"/>
              </a:solidFill>
            </a:endParaRPr>
          </a:p>
        </p:txBody>
      </p:sp>
      <p:sp>
        <p:nvSpPr>
          <p:cNvPr id="9" name="Rectángulo 8">
            <a:extLst>
              <a:ext uri="{FF2B5EF4-FFF2-40B4-BE49-F238E27FC236}">
                <a16:creationId xmlns:a16="http://schemas.microsoft.com/office/drawing/2014/main" id="{169FD43C-93E8-0791-9228-4386E3D8A10D}"/>
              </a:ext>
            </a:extLst>
          </p:cNvPr>
          <p:cNvSpPr/>
          <p:nvPr/>
        </p:nvSpPr>
        <p:spPr>
          <a:xfrm>
            <a:off x="2778385" y="1485900"/>
            <a:ext cx="8259729" cy="5075238"/>
          </a:xfrm>
          <a:prstGeom prst="rect">
            <a:avLst/>
          </a:prstGeom>
          <a:noFill/>
          <a:ln>
            <a:solidFill>
              <a:srgbClr val="1048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tangle 5">
            <a:extLst>
              <a:ext uri="{FF2B5EF4-FFF2-40B4-BE49-F238E27FC236}">
                <a16:creationId xmlns:a16="http://schemas.microsoft.com/office/drawing/2014/main" id="{987CCB18-E75D-6186-76C8-D3045DD4DB7C}"/>
              </a:ext>
            </a:extLst>
          </p:cNvPr>
          <p:cNvSpPr>
            <a:spLocks/>
          </p:cNvSpPr>
          <p:nvPr/>
        </p:nvSpPr>
        <p:spPr bwMode="auto">
          <a:xfrm>
            <a:off x="2995752" y="1302690"/>
            <a:ext cx="5290076" cy="30777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65506" bIns="0">
            <a:spAutoFit/>
          </a:bodyPr>
          <a:lstStyle/>
          <a:p>
            <a:pPr marL="44978">
              <a:buSzPct val="77000"/>
            </a:pPr>
            <a:r>
              <a:rPr lang="en-GB" sz="2000" b="1" noProof="0" dirty="0">
                <a:latin typeface="Gill Sans" charset="0"/>
                <a:cs typeface="Gill Sans" charset="0"/>
                <a:sym typeface="Gill Sans" charset="0"/>
              </a:rPr>
              <a:t>SMILES</a:t>
            </a:r>
            <a:r>
              <a:rPr lang="en-GB" sz="2000" b="1" noProof="0" dirty="0">
                <a:latin typeface="Gill Sans"/>
                <a:cs typeface="Gill Sans" charset="0"/>
                <a:sym typeface="Gill Sans" charset="0"/>
              </a:rPr>
              <a:t>: </a:t>
            </a:r>
            <a:r>
              <a:rPr lang="en-GB" sz="1800" b="1" noProof="0" dirty="0">
                <a:effectLst/>
                <a:latin typeface="Gill Sans"/>
                <a:ea typeface="Aptos" panose="020B0004020202020204" pitchFamily="34" charset="0"/>
              </a:rPr>
              <a:t>Simplified Molecular Input Line Entry System</a:t>
            </a:r>
            <a:endParaRPr lang="en-GB" sz="2000" b="1" noProof="0" dirty="0">
              <a:latin typeface="Gill Sans"/>
              <a:cs typeface="Gill Sans" charset="0"/>
              <a:sym typeface="Gill Sans" charset="0"/>
            </a:endParaRPr>
          </a:p>
        </p:txBody>
      </p:sp>
      <p:sp>
        <p:nvSpPr>
          <p:cNvPr id="10" name="CuadroTexto 9">
            <a:extLst>
              <a:ext uri="{FF2B5EF4-FFF2-40B4-BE49-F238E27FC236}">
                <a16:creationId xmlns:a16="http://schemas.microsoft.com/office/drawing/2014/main" id="{23E26225-6DB6-62C0-FE01-2B1B86DC1029}"/>
              </a:ext>
            </a:extLst>
          </p:cNvPr>
          <p:cNvSpPr txBox="1"/>
          <p:nvPr/>
        </p:nvSpPr>
        <p:spPr>
          <a:xfrm>
            <a:off x="2958161" y="1774244"/>
            <a:ext cx="7829493" cy="1323439"/>
          </a:xfrm>
          <a:prstGeom prst="rect">
            <a:avLst/>
          </a:prstGeom>
          <a:noFill/>
        </p:spPr>
        <p:txBody>
          <a:bodyPr wrap="square">
            <a:spAutoFit/>
          </a:bodyPr>
          <a:lstStyle/>
          <a:p>
            <a:pPr algn="just"/>
            <a:r>
              <a:rPr lang="en-US" sz="2000" b="0" dirty="0">
                <a:effectLst/>
                <a:latin typeface="Gill Sans"/>
              </a:rPr>
              <a:t>There is a specification that </a:t>
            </a:r>
            <a:r>
              <a:rPr lang="en-US" sz="2000" b="1" dirty="0">
                <a:effectLst/>
                <a:latin typeface="Gill Sans"/>
              </a:rPr>
              <a:t>encodes molecular structures into a line of text</a:t>
            </a:r>
            <a:r>
              <a:rPr lang="en-US" sz="2000" b="0" dirty="0">
                <a:effectLst/>
                <a:latin typeface="Gill Sans"/>
              </a:rPr>
              <a:t> using short ASCII strings. These strings provide a compact and human-readable way to represent molecules, and are widely used in cheminformatics for storing, sharing, and processing chemical data.</a:t>
            </a:r>
          </a:p>
        </p:txBody>
      </p:sp>
      <p:sp>
        <p:nvSpPr>
          <p:cNvPr id="13" name="CuadroTexto 12">
            <a:extLst>
              <a:ext uri="{FF2B5EF4-FFF2-40B4-BE49-F238E27FC236}">
                <a16:creationId xmlns:a16="http://schemas.microsoft.com/office/drawing/2014/main" id="{55FFF5AF-CEF3-436D-E92C-538CC01FD03D}"/>
              </a:ext>
            </a:extLst>
          </p:cNvPr>
          <p:cNvSpPr txBox="1"/>
          <p:nvPr/>
        </p:nvSpPr>
        <p:spPr>
          <a:xfrm>
            <a:off x="2958161" y="3188471"/>
            <a:ext cx="7829493" cy="2354491"/>
          </a:xfrm>
          <a:prstGeom prst="rect">
            <a:avLst/>
          </a:prstGeom>
          <a:noFill/>
        </p:spPr>
        <p:txBody>
          <a:bodyPr wrap="square">
            <a:spAutoFit/>
          </a:bodyPr>
          <a:lstStyle/>
          <a:p>
            <a:pPr>
              <a:buNone/>
            </a:pPr>
            <a:r>
              <a:rPr lang="en-US" sz="2000" b="1" dirty="0">
                <a:solidFill>
                  <a:srgbClr val="406D81"/>
                </a:solidFill>
                <a:effectLst/>
                <a:latin typeface="Gill Sans"/>
              </a:rPr>
              <a:t>Why are SMILES important?</a:t>
            </a:r>
          </a:p>
          <a:p>
            <a:pPr>
              <a:buNone/>
            </a:pPr>
            <a:endParaRPr lang="en-US" sz="700" b="0" dirty="0">
              <a:solidFill>
                <a:srgbClr val="CCCCCC"/>
              </a:solidFill>
              <a:effectLst/>
              <a:latin typeface="Gill Sans"/>
            </a:endParaRPr>
          </a:p>
          <a:p>
            <a:pPr marL="342900" indent="-342900" algn="just">
              <a:buFontTx/>
              <a:buChar char="-"/>
            </a:pPr>
            <a:r>
              <a:rPr lang="en-US" sz="2000" b="0" dirty="0">
                <a:effectLst/>
                <a:latin typeface="Gill Sans"/>
              </a:rPr>
              <a:t>They provide a standard format to represent molecules digitally.</a:t>
            </a:r>
          </a:p>
          <a:p>
            <a:pPr marL="342900" indent="-342900" algn="just">
              <a:buFontTx/>
              <a:buChar char="-"/>
            </a:pPr>
            <a:r>
              <a:rPr lang="en-US" sz="2000" b="0" dirty="0">
                <a:effectLst/>
                <a:latin typeface="Gill Sans"/>
              </a:rPr>
              <a:t>They can be easily parsed by computers and are supported by many cheminformatics libraries (e.g., </a:t>
            </a:r>
            <a:r>
              <a:rPr lang="en-US" sz="2000" b="0" dirty="0" err="1">
                <a:effectLst/>
                <a:latin typeface="Gill Sans"/>
              </a:rPr>
              <a:t>RDKit</a:t>
            </a:r>
            <a:r>
              <a:rPr lang="en-US" sz="2000" b="0" dirty="0">
                <a:effectLst/>
                <a:latin typeface="Gill Sans"/>
              </a:rPr>
              <a:t>).</a:t>
            </a:r>
          </a:p>
          <a:p>
            <a:pPr marL="342900" indent="-342900" algn="just">
              <a:buFontTx/>
              <a:buChar char="-"/>
            </a:pPr>
            <a:r>
              <a:rPr lang="en-US" sz="2000" b="0" dirty="0">
                <a:effectLst/>
                <a:latin typeface="Gill Sans"/>
              </a:rPr>
              <a:t>They enable descriptor generation and molecular modeling, which you'll explore in depth in next sessions.</a:t>
            </a:r>
          </a:p>
          <a:p>
            <a:pPr marL="342900" indent="-342900">
              <a:buFontTx/>
              <a:buChar char="-"/>
            </a:pPr>
            <a:endParaRPr lang="en-US" sz="2000" b="0" dirty="0">
              <a:effectLst/>
              <a:latin typeface="Gill Sans"/>
            </a:endParaRPr>
          </a:p>
        </p:txBody>
      </p:sp>
      <p:sp>
        <p:nvSpPr>
          <p:cNvPr id="16" name="CuadroTexto 15">
            <a:extLst>
              <a:ext uri="{FF2B5EF4-FFF2-40B4-BE49-F238E27FC236}">
                <a16:creationId xmlns:a16="http://schemas.microsoft.com/office/drawing/2014/main" id="{6D6C349F-AA73-AFFB-6784-441F7014E339}"/>
              </a:ext>
            </a:extLst>
          </p:cNvPr>
          <p:cNvSpPr txBox="1"/>
          <p:nvPr/>
        </p:nvSpPr>
        <p:spPr>
          <a:xfrm>
            <a:off x="2958161" y="5306445"/>
            <a:ext cx="7829493" cy="1015663"/>
          </a:xfrm>
          <a:prstGeom prst="rect">
            <a:avLst/>
          </a:prstGeom>
          <a:noFill/>
        </p:spPr>
        <p:txBody>
          <a:bodyPr wrap="square">
            <a:spAutoFit/>
          </a:bodyPr>
          <a:lstStyle/>
          <a:p>
            <a:pPr algn="just"/>
            <a:r>
              <a:rPr lang="en-US" sz="2000" dirty="0">
                <a:latin typeface="Gill Sans"/>
              </a:rPr>
              <a:t>There are 6 generic SMILES encoding rules, corresponding to specifications of: 1) Atoms, 2) Bonds, 3) Branches, 4) Ring closures, </a:t>
            </a:r>
            <a:br>
              <a:rPr lang="en-US" sz="2000" dirty="0">
                <a:latin typeface="Gill Sans"/>
              </a:rPr>
            </a:br>
            <a:r>
              <a:rPr lang="en-US" sz="2000" dirty="0">
                <a:latin typeface="Gill Sans"/>
              </a:rPr>
              <a:t>5) Disconnections, and 6) Isomerism.</a:t>
            </a:r>
          </a:p>
        </p:txBody>
      </p:sp>
    </p:spTree>
    <p:extLst>
      <p:ext uri="{BB962C8B-B14F-4D97-AF65-F5344CB8AC3E}">
        <p14:creationId xmlns:p14="http://schemas.microsoft.com/office/powerpoint/2010/main" val="202030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2182E-F5FF-58F8-C4AB-8E322843BFE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69A1024-D225-9280-FEA2-B676BBAA8261}"/>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F147FCD8-8DA0-DBDC-BB2A-A4053BBA0B6F}"/>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C64E0FDC-206E-DCE8-4F90-4EC032A3BFB2}"/>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5</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8B258ABF-DCB2-FA1D-6DA8-D9DE845B7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1DDF6298-F39E-7C3E-A916-2453ED5BEFC7}"/>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1FE9A98F-3CD6-D95E-75DF-0D6EF6C09947}"/>
              </a:ext>
            </a:extLst>
          </p:cNvPr>
          <p:cNvSpPr txBox="1"/>
          <p:nvPr/>
        </p:nvSpPr>
        <p:spPr>
          <a:xfrm>
            <a:off x="284498" y="1245442"/>
            <a:ext cx="11616350" cy="5293757"/>
          </a:xfrm>
          <a:prstGeom prst="rect">
            <a:avLst/>
          </a:prstGeom>
          <a:noFill/>
        </p:spPr>
        <p:txBody>
          <a:bodyPr wrap="square">
            <a:spAutoFit/>
          </a:bodyPr>
          <a:lstStyle/>
          <a:p>
            <a:pPr>
              <a:buNone/>
            </a:pPr>
            <a:r>
              <a:rPr lang="en-US" sz="2400" b="1" dirty="0">
                <a:solidFill>
                  <a:srgbClr val="406D81"/>
                </a:solidFill>
                <a:latin typeface="Gill Sans"/>
              </a:rPr>
              <a:t>1. Atom specifications</a:t>
            </a:r>
          </a:p>
          <a:p>
            <a:pPr>
              <a:buNone/>
            </a:pPr>
            <a:endParaRPr lang="en-US" sz="700" b="0" dirty="0">
              <a:solidFill>
                <a:srgbClr val="CCCCCC"/>
              </a:solidFill>
              <a:effectLst/>
              <a:latin typeface="Gill Sans"/>
            </a:endParaRPr>
          </a:p>
          <a:p>
            <a:r>
              <a:rPr lang="en-GB" sz="2000" dirty="0">
                <a:latin typeface="Gill Sans"/>
              </a:rPr>
              <a:t>The SMILES atom specification sublanguage represents the atomic properties: element identity, formal charge, and </a:t>
            </a:r>
            <a:r>
              <a:rPr lang="en-GB" sz="2000" b="1" dirty="0">
                <a:latin typeface="Gill Sans"/>
              </a:rPr>
              <a:t>implicit hydrogen count</a:t>
            </a:r>
            <a:r>
              <a:rPr lang="en-GB" sz="2000" dirty="0">
                <a:latin typeface="Gill Sans"/>
              </a:rPr>
              <a:t>.</a:t>
            </a:r>
          </a:p>
          <a:p>
            <a:endParaRPr lang="es-ES" sz="500" dirty="0">
              <a:latin typeface="Gill Sans"/>
            </a:endParaRPr>
          </a:p>
          <a:p>
            <a:pPr marL="342900" indent="-342900">
              <a:buFontTx/>
              <a:buChar char="-"/>
            </a:pPr>
            <a:r>
              <a:rPr lang="en-GB" sz="2000" dirty="0">
                <a:latin typeface="Gill Sans"/>
              </a:rPr>
              <a:t>Elements in the “organic subset” B, C, N, O, P, S, F, Cl, Br, and I may be written without brackets if the number of attached hydrogens conforms to the lowest normal valence consistent with explicit bonds. “Lowest normal valences” are B (3), C (4), N (3, 5), O (2), P (3, 5), S (2, 4, 6), and halogens (1).</a:t>
            </a:r>
          </a:p>
          <a:p>
            <a:r>
              <a:rPr lang="en-US" sz="2000" dirty="0">
                <a:latin typeface="Gill Sans"/>
              </a:rPr>
              <a:t>		Methane: 		</a:t>
            </a:r>
            <a:r>
              <a:rPr lang="en-US" sz="2000" dirty="0">
                <a:solidFill>
                  <a:srgbClr val="00B050"/>
                </a:solidFill>
                <a:latin typeface="Gill Sans"/>
              </a:rPr>
              <a:t>C		[CH4]			</a:t>
            </a:r>
            <a:r>
              <a:rPr lang="en-US" sz="2000" dirty="0">
                <a:solidFill>
                  <a:srgbClr val="FF0000"/>
                </a:solidFill>
                <a:latin typeface="Gill Sans"/>
              </a:rPr>
              <a:t>CH4</a:t>
            </a:r>
          </a:p>
          <a:p>
            <a:r>
              <a:rPr lang="en-US" sz="2000" dirty="0">
                <a:latin typeface="Gill Sans"/>
              </a:rPr>
              <a:t>		Ethane: 			</a:t>
            </a:r>
            <a:r>
              <a:rPr lang="en-US" sz="2000" dirty="0">
                <a:solidFill>
                  <a:srgbClr val="00B050"/>
                </a:solidFill>
                <a:latin typeface="Gill Sans"/>
              </a:rPr>
              <a:t>CC		[CH3][CH3]</a:t>
            </a:r>
            <a:r>
              <a:rPr lang="en-US" sz="2000" dirty="0">
                <a:latin typeface="Gill Sans"/>
              </a:rPr>
              <a:t>		</a:t>
            </a:r>
            <a:r>
              <a:rPr lang="en-US" sz="2000" dirty="0">
                <a:solidFill>
                  <a:srgbClr val="FF0000"/>
                </a:solidFill>
                <a:latin typeface="Gill Sans"/>
              </a:rPr>
              <a:t>CH3CH3</a:t>
            </a:r>
          </a:p>
          <a:p>
            <a:r>
              <a:rPr lang="en-US" sz="2000" dirty="0">
                <a:latin typeface="Gill Sans"/>
              </a:rPr>
              <a:t>		Ethanol: 			</a:t>
            </a:r>
            <a:r>
              <a:rPr lang="en-US" sz="2000" dirty="0">
                <a:solidFill>
                  <a:srgbClr val="00B050"/>
                </a:solidFill>
                <a:latin typeface="Gill Sans"/>
              </a:rPr>
              <a:t>CCO		[CH3][CH2][OH]		</a:t>
            </a:r>
            <a:r>
              <a:rPr lang="en-US" sz="2000" dirty="0">
                <a:solidFill>
                  <a:srgbClr val="FF0000"/>
                </a:solidFill>
                <a:latin typeface="Gill Sans"/>
              </a:rPr>
              <a:t>CH3CH2OH</a:t>
            </a:r>
            <a:endParaRPr lang="en-US" sz="2000" dirty="0">
              <a:solidFill>
                <a:srgbClr val="00B050"/>
              </a:solidFill>
              <a:latin typeface="Gill Sans"/>
            </a:endParaRPr>
          </a:p>
          <a:p>
            <a:r>
              <a:rPr lang="en-US" sz="2000" dirty="0">
                <a:latin typeface="Gill Sans"/>
              </a:rPr>
              <a:t>		2-Chloroethanol:		</a:t>
            </a:r>
            <a:r>
              <a:rPr lang="en-US" sz="2000" dirty="0" err="1">
                <a:solidFill>
                  <a:srgbClr val="00B050"/>
                </a:solidFill>
                <a:latin typeface="Gill Sans"/>
              </a:rPr>
              <a:t>ClCCO</a:t>
            </a:r>
            <a:endParaRPr lang="en-US" sz="2000" dirty="0">
              <a:solidFill>
                <a:srgbClr val="00B050"/>
              </a:solidFill>
              <a:latin typeface="Gill Sans"/>
            </a:endParaRPr>
          </a:p>
          <a:p>
            <a:endParaRPr lang="es-ES" sz="100" dirty="0">
              <a:latin typeface="Gill Sans"/>
            </a:endParaRPr>
          </a:p>
          <a:p>
            <a:pPr marL="342900" indent="-342900">
              <a:buFontTx/>
              <a:buChar char="-"/>
            </a:pPr>
            <a:r>
              <a:rPr lang="en-GB" sz="2000" dirty="0">
                <a:latin typeface="Gill Sans"/>
              </a:rPr>
              <a:t>Atoms in </a:t>
            </a:r>
            <a:r>
              <a:rPr lang="en-GB" sz="2000" b="1" dirty="0">
                <a:latin typeface="Gill Sans"/>
              </a:rPr>
              <a:t>aromatic rings </a:t>
            </a:r>
            <a:r>
              <a:rPr lang="en-GB" sz="2000" dirty="0">
                <a:latin typeface="Gill Sans"/>
              </a:rPr>
              <a:t>are specified by </a:t>
            </a:r>
            <a:r>
              <a:rPr lang="en-GB" sz="2000" b="1" dirty="0">
                <a:latin typeface="Gill Sans"/>
              </a:rPr>
              <a:t>lower case letters</a:t>
            </a:r>
            <a:r>
              <a:rPr lang="en-GB" sz="2000" dirty="0">
                <a:latin typeface="Gill Sans"/>
              </a:rPr>
              <a:t>. Aliphatic carbon is represented by capital letter C, aromatic carbon by lower case c.</a:t>
            </a:r>
          </a:p>
          <a:p>
            <a:pPr lvl="3"/>
            <a:r>
              <a:rPr lang="en-GB" sz="2000" kern="100" dirty="0">
                <a:latin typeface="Gill Sans"/>
              </a:rPr>
              <a:t>	benzene:		</a:t>
            </a:r>
            <a:r>
              <a:rPr lang="en-GB" sz="2000" kern="100" dirty="0">
                <a:solidFill>
                  <a:srgbClr val="00B050"/>
                </a:solidFill>
                <a:latin typeface="Gill Sans"/>
              </a:rPr>
              <a:t>c1ccccc1</a:t>
            </a:r>
          </a:p>
          <a:p>
            <a:pPr lvl="3"/>
            <a:endParaRPr lang="es-ES" sz="100" dirty="0">
              <a:latin typeface="Gill Sans"/>
            </a:endParaRPr>
          </a:p>
          <a:p>
            <a:pPr marL="342900" indent="-342900">
              <a:buFontTx/>
              <a:buChar char="-"/>
            </a:pPr>
            <a:r>
              <a:rPr lang="en-GB" sz="2000" dirty="0">
                <a:latin typeface="Gill Sans"/>
              </a:rPr>
              <a:t>The symbol ‘*’ is treated by SMILES as a valid atomic symbol meaning “unspecified atomic number” and is represented as an atom of atomic number zero.</a:t>
            </a:r>
          </a:p>
          <a:p>
            <a:pPr marL="342900" indent="-342900">
              <a:buFontTx/>
              <a:buChar char="-"/>
            </a:pPr>
            <a:endParaRPr lang="es-ES" sz="2000" dirty="0">
              <a:latin typeface="Gill Sans"/>
            </a:endParaRPr>
          </a:p>
        </p:txBody>
      </p:sp>
    </p:spTree>
    <p:extLst>
      <p:ext uri="{BB962C8B-B14F-4D97-AF65-F5344CB8AC3E}">
        <p14:creationId xmlns:p14="http://schemas.microsoft.com/office/powerpoint/2010/main" val="197609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9B42-5BF8-A5D7-F796-8B1F359F27A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53F7990-7D44-747D-30B8-F014B582D4E8}"/>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166D7857-DCE6-091A-06A5-207D7969A857}"/>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392547C1-932E-8183-A92C-30EF270CC0F8}"/>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6</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CD323AB5-72E4-46FA-8543-17AA838F8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9420AEEC-0EFD-D40B-3918-D98D8D157935}"/>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7A1E1209-1F05-ADC3-484C-50C32A54C931}"/>
              </a:ext>
            </a:extLst>
          </p:cNvPr>
          <p:cNvSpPr txBox="1"/>
          <p:nvPr/>
        </p:nvSpPr>
        <p:spPr>
          <a:xfrm>
            <a:off x="284498" y="1245442"/>
            <a:ext cx="11616350" cy="877163"/>
          </a:xfrm>
          <a:prstGeom prst="rect">
            <a:avLst/>
          </a:prstGeom>
          <a:noFill/>
        </p:spPr>
        <p:txBody>
          <a:bodyPr wrap="square">
            <a:spAutoFit/>
          </a:bodyPr>
          <a:lstStyle/>
          <a:p>
            <a:pPr>
              <a:buNone/>
            </a:pPr>
            <a:r>
              <a:rPr lang="en-US" sz="2400" b="1" dirty="0">
                <a:solidFill>
                  <a:srgbClr val="406D81"/>
                </a:solidFill>
                <a:latin typeface="Gill Sans"/>
              </a:rPr>
              <a:t>1. Atom specifications</a:t>
            </a:r>
          </a:p>
          <a:p>
            <a:pPr>
              <a:buNone/>
            </a:pPr>
            <a:endParaRPr lang="en-US" sz="700" b="0" dirty="0">
              <a:solidFill>
                <a:srgbClr val="CCCCCC"/>
              </a:solidFill>
              <a:effectLst/>
              <a:latin typeface="Gill Sans"/>
            </a:endParaRPr>
          </a:p>
          <a:p>
            <a:pPr marL="342900" indent="-342900">
              <a:buFontTx/>
              <a:buChar char="-"/>
            </a:pPr>
            <a:endParaRPr lang="es-ES" sz="2000" dirty="0">
              <a:latin typeface="Gill Sans"/>
            </a:endParaRPr>
          </a:p>
        </p:txBody>
      </p:sp>
      <p:grpSp>
        <p:nvGrpSpPr>
          <p:cNvPr id="9" name="Grupo 8">
            <a:extLst>
              <a:ext uri="{FF2B5EF4-FFF2-40B4-BE49-F238E27FC236}">
                <a16:creationId xmlns:a16="http://schemas.microsoft.com/office/drawing/2014/main" id="{E9155799-D643-50C9-9C04-F8D16C4C5A56}"/>
              </a:ext>
            </a:extLst>
          </p:cNvPr>
          <p:cNvGrpSpPr/>
          <p:nvPr/>
        </p:nvGrpSpPr>
        <p:grpSpPr>
          <a:xfrm>
            <a:off x="1884381" y="1613665"/>
            <a:ext cx="8423238" cy="5168324"/>
            <a:chOff x="1884381" y="1613665"/>
            <a:chExt cx="8423238" cy="5168324"/>
          </a:xfrm>
        </p:grpSpPr>
        <p:pic>
          <p:nvPicPr>
            <p:cNvPr id="2" name="Imagen 1" descr="Tabla&#10;&#10;El contenido generado por IA puede ser incorrecto.">
              <a:extLst>
                <a:ext uri="{FF2B5EF4-FFF2-40B4-BE49-F238E27FC236}">
                  <a16:creationId xmlns:a16="http://schemas.microsoft.com/office/drawing/2014/main" id="{6AF0F50C-C924-281A-73CB-8AA582BBE8B3}"/>
                </a:ext>
              </a:extLst>
            </p:cNvPr>
            <p:cNvPicPr>
              <a:picLocks noChangeAspect="1"/>
            </p:cNvPicPr>
            <p:nvPr/>
          </p:nvPicPr>
          <p:blipFill>
            <a:blip r:embed="rId5"/>
            <a:srcRect l="108" t="1911" r="908" b="1567"/>
            <a:stretch>
              <a:fillRect/>
            </a:stretch>
          </p:blipFill>
          <p:spPr>
            <a:xfrm>
              <a:off x="1884381" y="1613665"/>
              <a:ext cx="8423238" cy="5168324"/>
            </a:xfrm>
            <a:prstGeom prst="rect">
              <a:avLst/>
            </a:prstGeom>
          </p:spPr>
        </p:pic>
        <p:pic>
          <p:nvPicPr>
            <p:cNvPr id="8" name="Imagen 7">
              <a:extLst>
                <a:ext uri="{FF2B5EF4-FFF2-40B4-BE49-F238E27FC236}">
                  <a16:creationId xmlns:a16="http://schemas.microsoft.com/office/drawing/2014/main" id="{1CED1CB5-117B-A4D8-C3AF-1C92AD9897C3}"/>
                </a:ext>
              </a:extLst>
            </p:cNvPr>
            <p:cNvPicPr>
              <a:picLocks noChangeAspect="1"/>
            </p:cNvPicPr>
            <p:nvPr/>
          </p:nvPicPr>
          <p:blipFill>
            <a:blip r:embed="rId6"/>
            <a:stretch>
              <a:fillRect/>
            </a:stretch>
          </p:blipFill>
          <p:spPr>
            <a:xfrm>
              <a:off x="8128718" y="5221252"/>
              <a:ext cx="263566" cy="164189"/>
            </a:xfrm>
            <a:prstGeom prst="rect">
              <a:avLst/>
            </a:prstGeom>
          </p:spPr>
        </p:pic>
      </p:grpSp>
    </p:spTree>
    <p:extLst>
      <p:ext uri="{BB962C8B-B14F-4D97-AF65-F5344CB8AC3E}">
        <p14:creationId xmlns:p14="http://schemas.microsoft.com/office/powerpoint/2010/main" val="303576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03A3-4D8B-2219-2DD5-71C401AEE03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34D67AD-2510-517D-F1A7-A835F5B6FFA9}"/>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DA0C4505-BA19-28A9-A648-C70CF8BC7BE4}"/>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0D87710D-F4EC-FFD3-B6FD-0F71FE7D8A0C}"/>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7</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E2027C5B-AF06-DD27-F2B0-FEE6CB4EF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5E955536-BBE5-2940-99BB-5FEA0E29E628}"/>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AEAA6A25-F0C8-EFC1-E804-7AED82C8DB05}"/>
              </a:ext>
            </a:extLst>
          </p:cNvPr>
          <p:cNvSpPr txBox="1"/>
          <p:nvPr/>
        </p:nvSpPr>
        <p:spPr>
          <a:xfrm>
            <a:off x="284498" y="1245442"/>
            <a:ext cx="11616350" cy="4893647"/>
          </a:xfrm>
          <a:prstGeom prst="rect">
            <a:avLst/>
          </a:prstGeom>
          <a:noFill/>
        </p:spPr>
        <p:txBody>
          <a:bodyPr wrap="square">
            <a:spAutoFit/>
          </a:bodyPr>
          <a:lstStyle/>
          <a:p>
            <a:pPr>
              <a:buNone/>
            </a:pPr>
            <a:r>
              <a:rPr lang="en-US" sz="2400" b="1" dirty="0">
                <a:solidFill>
                  <a:srgbClr val="406D81"/>
                </a:solidFill>
                <a:latin typeface="Gill Sans"/>
              </a:rPr>
              <a:t>2. Bond specifications</a:t>
            </a:r>
          </a:p>
          <a:p>
            <a:pPr>
              <a:buNone/>
            </a:pPr>
            <a:endParaRPr lang="en-US" sz="700" b="0" dirty="0">
              <a:solidFill>
                <a:srgbClr val="CCCCCC"/>
              </a:solidFill>
              <a:effectLst/>
              <a:latin typeface="Gill Sans"/>
            </a:endParaRPr>
          </a:p>
          <a:p>
            <a:r>
              <a:rPr lang="en-US" sz="2000" dirty="0">
                <a:latin typeface="Gill Sans"/>
              </a:rPr>
              <a:t>Single, double, triple, and aromatic bonds are represented in SMILES by the symbols -, =, #, and :, respectively. Adjacent atoms without an intervening symbol are connected by a valence-dictated bond (typically a single or aromatic bond). “-“ (single) and “:” (aromatic) bond symbols may always be omitted on input.</a:t>
            </a:r>
          </a:p>
          <a:p>
            <a:r>
              <a:rPr lang="en-US" sz="2000" dirty="0">
                <a:latin typeface="Gill Sans"/>
              </a:rPr>
              <a:t>		CO</a:t>
            </a:r>
            <a:r>
              <a:rPr lang="en-US" sz="2000" baseline="-25000" dirty="0">
                <a:latin typeface="Gill Sans"/>
              </a:rPr>
              <a:t>2</a:t>
            </a:r>
            <a:r>
              <a:rPr lang="en-US" sz="2000" dirty="0">
                <a:latin typeface="Gill Sans"/>
              </a:rPr>
              <a:t>: 		</a:t>
            </a:r>
            <a:r>
              <a:rPr lang="en-US" sz="2000" dirty="0">
                <a:solidFill>
                  <a:srgbClr val="00B050"/>
                </a:solidFill>
                <a:latin typeface="Gill Sans"/>
              </a:rPr>
              <a:t>O=C=O</a:t>
            </a:r>
          </a:p>
          <a:p>
            <a:r>
              <a:rPr lang="en-US" sz="2000" dirty="0">
                <a:latin typeface="Gill Sans"/>
              </a:rPr>
              <a:t>		Ethanol: 		</a:t>
            </a:r>
            <a:r>
              <a:rPr lang="en-GB" sz="2000" kern="100" dirty="0">
                <a:solidFill>
                  <a:srgbClr val="00B050"/>
                </a:solidFill>
              </a:rPr>
              <a:t>C-C-O			CCO</a:t>
            </a:r>
          </a:p>
          <a:p>
            <a:r>
              <a:rPr lang="en-GB" sz="2000" kern="100" dirty="0">
                <a:latin typeface="Gill Sans"/>
              </a:rPr>
              <a:t>		Acetonitrile: 	</a:t>
            </a:r>
            <a:r>
              <a:rPr lang="en-GB" sz="2000" kern="100" dirty="0">
                <a:solidFill>
                  <a:srgbClr val="00B050"/>
                </a:solidFill>
                <a:latin typeface="Gill Sans"/>
              </a:rPr>
              <a:t>N#CC		</a:t>
            </a:r>
          </a:p>
          <a:p>
            <a:r>
              <a:rPr lang="en-GB" sz="2000" kern="100" dirty="0">
                <a:latin typeface="Gill Sans"/>
              </a:rPr>
              <a:t>		benzene:	</a:t>
            </a:r>
            <a:r>
              <a:rPr lang="en-GB" sz="2000" kern="100" dirty="0">
                <a:solidFill>
                  <a:srgbClr val="00B050"/>
                </a:solidFill>
                <a:latin typeface="Gill Sans"/>
              </a:rPr>
              <a:t>c:1c:c:c:c:c:1		c1ccccc1</a:t>
            </a:r>
            <a:endParaRPr lang="en-US" sz="2000" dirty="0">
              <a:latin typeface="Gill Sans"/>
            </a:endParaRPr>
          </a:p>
          <a:p>
            <a:endParaRPr lang="en-US" sz="2000" dirty="0">
              <a:latin typeface="Gill Sans"/>
            </a:endParaRPr>
          </a:p>
          <a:p>
            <a:r>
              <a:rPr lang="en-US" sz="2000" dirty="0">
                <a:latin typeface="Gill Sans"/>
              </a:rPr>
              <a:t>There is no “preferred” or “correct” ordering in SMILES.</a:t>
            </a:r>
            <a:endParaRPr lang="es-ES" sz="500" dirty="0">
              <a:latin typeface="Gill Sans"/>
            </a:endParaRPr>
          </a:p>
          <a:p>
            <a:r>
              <a:rPr lang="en-US" sz="2000" dirty="0">
                <a:latin typeface="Gill Sans"/>
              </a:rPr>
              <a:t>		Ethanol: 		</a:t>
            </a:r>
            <a:r>
              <a:rPr lang="en-US" sz="2000" dirty="0">
                <a:solidFill>
                  <a:srgbClr val="00B050"/>
                </a:solidFill>
                <a:latin typeface="Gill Sans"/>
              </a:rPr>
              <a:t>OCC			CCO </a:t>
            </a:r>
            <a:r>
              <a:rPr lang="en-GB" sz="2000" kern="100" dirty="0">
                <a:latin typeface="Gill Sans"/>
              </a:rPr>
              <a:t>	</a:t>
            </a:r>
            <a:endParaRPr lang="en-US" sz="2000" dirty="0">
              <a:solidFill>
                <a:srgbClr val="00B050"/>
              </a:solidFill>
              <a:latin typeface="Gill Sans"/>
            </a:endParaRPr>
          </a:p>
          <a:p>
            <a:endParaRPr lang="en-US" sz="2000" dirty="0">
              <a:latin typeface="Gill Sans"/>
            </a:endParaRPr>
          </a:p>
          <a:p>
            <a:r>
              <a:rPr lang="en-US" sz="2000" dirty="0">
                <a:latin typeface="Gill Sans"/>
              </a:rPr>
              <a:t>SMILES grammar is such that it may be </a:t>
            </a:r>
            <a:r>
              <a:rPr lang="en-US" sz="2000" b="1" dirty="0">
                <a:latin typeface="Gill Sans"/>
              </a:rPr>
              <a:t>canonicalized</a:t>
            </a:r>
            <a:r>
              <a:rPr lang="en-US" sz="2000" dirty="0">
                <a:latin typeface="Gill Sans"/>
              </a:rPr>
              <a:t>, i.e., among all possible valid SMILES for a given molecule or reaction, there is a single, canonical (unique).</a:t>
            </a:r>
          </a:p>
          <a:p>
            <a:endParaRPr lang="es-ES" sz="100" dirty="0">
              <a:latin typeface="Gill Sans"/>
            </a:endParaRPr>
          </a:p>
          <a:p>
            <a:r>
              <a:rPr lang="es-ES" sz="2000" dirty="0">
                <a:latin typeface="Gill Sans"/>
              </a:rPr>
              <a:t>	</a:t>
            </a:r>
            <a:r>
              <a:rPr lang="es-ES" sz="2000" dirty="0">
                <a:latin typeface="Gill Sans"/>
                <a:hlinkClick r:id="rId5"/>
              </a:rPr>
              <a:t>https://www.leskoff.com/s01812-0</a:t>
            </a:r>
            <a:r>
              <a:rPr lang="es-ES" sz="2000" dirty="0">
                <a:latin typeface="Gill Sans"/>
              </a:rPr>
              <a:t> </a:t>
            </a:r>
          </a:p>
        </p:txBody>
      </p:sp>
    </p:spTree>
    <p:extLst>
      <p:ext uri="{BB962C8B-B14F-4D97-AF65-F5344CB8AC3E}">
        <p14:creationId xmlns:p14="http://schemas.microsoft.com/office/powerpoint/2010/main" val="1941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6B028-1D78-6DF3-17D4-25EB4A38681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1831F70-FEC3-13F0-81F3-5C4CE3203AD3}"/>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6D75D654-9AAD-C358-9469-FD2EA553C94D}"/>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7274083A-B245-7E99-1552-EC04CB4BDB09}"/>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8</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EDD2C03E-57F5-C905-572D-6DDA5B63C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3644A45B-1120-12E1-3415-ACEBA3C81990}"/>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F084D7B2-1EA0-91D1-E3AB-B78560752467}"/>
              </a:ext>
            </a:extLst>
          </p:cNvPr>
          <p:cNvSpPr txBox="1"/>
          <p:nvPr/>
        </p:nvSpPr>
        <p:spPr>
          <a:xfrm>
            <a:off x="284498" y="1245442"/>
            <a:ext cx="11616350" cy="1800493"/>
          </a:xfrm>
          <a:prstGeom prst="rect">
            <a:avLst/>
          </a:prstGeom>
          <a:noFill/>
        </p:spPr>
        <p:txBody>
          <a:bodyPr wrap="square">
            <a:spAutoFit/>
          </a:bodyPr>
          <a:lstStyle/>
          <a:p>
            <a:pPr>
              <a:buNone/>
            </a:pPr>
            <a:r>
              <a:rPr lang="en-US" sz="2400" b="1" dirty="0">
                <a:solidFill>
                  <a:srgbClr val="406D81"/>
                </a:solidFill>
                <a:latin typeface="Gill Sans"/>
              </a:rPr>
              <a:t>3. Branching</a:t>
            </a:r>
          </a:p>
          <a:p>
            <a:pPr>
              <a:buNone/>
            </a:pPr>
            <a:endParaRPr lang="en-US" sz="700" b="0" dirty="0">
              <a:solidFill>
                <a:srgbClr val="CCCCCC"/>
              </a:solidFill>
              <a:effectLst/>
              <a:latin typeface="Gill Sans"/>
            </a:endParaRPr>
          </a:p>
          <a:p>
            <a:pPr algn="just"/>
            <a:r>
              <a:rPr lang="en-US" sz="2000" dirty="0">
                <a:latin typeface="Gill Sans"/>
              </a:rPr>
              <a:t>Branches are specified in SMILES by enclosing them in parentheses, which may be nested (()) or stacked ()().</a:t>
            </a:r>
          </a:p>
          <a:p>
            <a:pPr algn="just"/>
            <a:endParaRPr lang="en-US" sz="2000" dirty="0">
              <a:latin typeface="Gill Sans"/>
            </a:endParaRPr>
          </a:p>
          <a:p>
            <a:pPr algn="just"/>
            <a:r>
              <a:rPr lang="en-US" sz="2000" dirty="0">
                <a:latin typeface="Gill Sans"/>
              </a:rPr>
              <a:t>First three rules (atoms, bond and branching) allow specification of any non-cycling molecule.</a:t>
            </a:r>
          </a:p>
          <a:p>
            <a:endParaRPr lang="en-US" sz="2000" dirty="0">
              <a:latin typeface="Gill Sans"/>
            </a:endParaRPr>
          </a:p>
        </p:txBody>
      </p:sp>
      <p:pic>
        <p:nvPicPr>
          <p:cNvPr id="2" name="Imagen 1" descr="Tabla&#10;&#10;El contenido generado por IA puede ser incorrecto.">
            <a:extLst>
              <a:ext uri="{FF2B5EF4-FFF2-40B4-BE49-F238E27FC236}">
                <a16:creationId xmlns:a16="http://schemas.microsoft.com/office/drawing/2014/main" id="{43425B93-AAE6-E1B2-97A8-D682E1374D70}"/>
              </a:ext>
            </a:extLst>
          </p:cNvPr>
          <p:cNvPicPr>
            <a:picLocks noChangeAspect="1"/>
          </p:cNvPicPr>
          <p:nvPr/>
        </p:nvPicPr>
        <p:blipFill>
          <a:blip r:embed="rId5"/>
          <a:stretch>
            <a:fillRect/>
          </a:stretch>
        </p:blipFill>
        <p:spPr>
          <a:xfrm>
            <a:off x="2935610" y="3396884"/>
            <a:ext cx="5400040" cy="2668270"/>
          </a:xfrm>
          <a:prstGeom prst="rect">
            <a:avLst/>
          </a:prstGeom>
        </p:spPr>
      </p:pic>
    </p:spTree>
    <p:extLst>
      <p:ext uri="{BB962C8B-B14F-4D97-AF65-F5344CB8AC3E}">
        <p14:creationId xmlns:p14="http://schemas.microsoft.com/office/powerpoint/2010/main" val="379924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22F4F-80D8-B449-3967-FD4D59DBBB7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438171C-2C39-A680-B229-03D2FA293258}"/>
              </a:ext>
            </a:extLst>
          </p:cNvPr>
          <p:cNvSpPr txBox="1">
            <a:spLocks/>
          </p:cNvSpPr>
          <p:nvPr/>
        </p:nvSpPr>
        <p:spPr>
          <a:xfrm>
            <a:off x="284498" y="83955"/>
            <a:ext cx="11616350" cy="738664"/>
          </a:xfrm>
          <a:prstGeom prst="rect">
            <a:avLst/>
          </a:prstGeom>
        </p:spPr>
        <p:txBody>
          <a:bodyPr vert="horz" wrap="square" lIns="91440" tIns="91440" rIns="91440" bIns="91440" rtlCol="0" anchor="b" anchorCtr="0">
            <a:spAutoFit/>
          </a:bodyPr>
          <a:lstStyle>
            <a:lvl1pPr algn="l" defTabSz="699614" rtl="0" eaLnBrk="1" latinLnBrk="0" hangingPunct="1">
              <a:spcBef>
                <a:spcPct val="0"/>
              </a:spcBef>
              <a:buNone/>
              <a:defRPr sz="5400" b="0" i="0" kern="1200">
                <a:solidFill>
                  <a:schemeClr val="tx2"/>
                </a:solidFill>
                <a:latin typeface="Vitesse Light" charset="0"/>
                <a:ea typeface="Vitesse Light" charset="0"/>
                <a:cs typeface="Vitesse Light" charset="0"/>
              </a:defRPr>
            </a:lvl1pPr>
          </a:lstStyle>
          <a:p>
            <a:r>
              <a:rPr lang="en-GB" sz="3600" noProof="0" dirty="0"/>
              <a:t>Basic SMILES rules</a:t>
            </a:r>
          </a:p>
        </p:txBody>
      </p:sp>
      <p:pic>
        <p:nvPicPr>
          <p:cNvPr id="6" name="Picture 5" descr="A picture containing arrow&#10;&#10;Description automatically generated">
            <a:extLst>
              <a:ext uri="{FF2B5EF4-FFF2-40B4-BE49-F238E27FC236}">
                <a16:creationId xmlns:a16="http://schemas.microsoft.com/office/drawing/2014/main" id="{58587E4B-FB63-106D-CA2C-F9E359A2ABAA}"/>
              </a:ext>
            </a:extLst>
          </p:cNvPr>
          <p:cNvPicPr>
            <a:picLocks noChangeAspect="1"/>
          </p:cNvPicPr>
          <p:nvPr/>
        </p:nvPicPr>
        <p:blipFill>
          <a:blip r:embed="rId3"/>
          <a:stretch>
            <a:fillRect/>
          </a:stretch>
        </p:blipFill>
        <p:spPr>
          <a:xfrm>
            <a:off x="10787654" y="13477"/>
            <a:ext cx="1244134" cy="830042"/>
          </a:xfrm>
          <a:prstGeom prst="rect">
            <a:avLst/>
          </a:prstGeom>
        </p:spPr>
      </p:pic>
      <p:sp>
        <p:nvSpPr>
          <p:cNvPr id="3" name="Slide Number Placeholder 1">
            <a:extLst>
              <a:ext uri="{FF2B5EF4-FFF2-40B4-BE49-F238E27FC236}">
                <a16:creationId xmlns:a16="http://schemas.microsoft.com/office/drawing/2014/main" id="{2FB48581-31CF-2AB0-90D2-E0EB1B9CF0CC}"/>
              </a:ext>
            </a:extLst>
          </p:cNvPr>
          <p:cNvSpPr>
            <a:spLocks noGrp="1"/>
          </p:cNvSpPr>
          <p:nvPr>
            <p:ph type="sldNum" sz="quarter" idx="12"/>
          </p:nvPr>
        </p:nvSpPr>
        <p:spPr>
          <a:xfrm>
            <a:off x="11161486" y="6443435"/>
            <a:ext cx="783217" cy="338554"/>
          </a:xfrm>
        </p:spPr>
        <p:txBody>
          <a:bodyPr/>
          <a:lstStyle/>
          <a:p>
            <a:fld id="{09A062AA-2C6C-4571-9892-9B3657580B26}" type="slidenum">
              <a:rPr lang="en-GB" sz="1400" noProof="0" smtClean="0"/>
              <a:t>9</a:t>
            </a:fld>
            <a:endParaRPr lang="en-GB" sz="1400" noProof="0" dirty="0"/>
          </a:p>
        </p:txBody>
      </p:sp>
      <p:pic>
        <p:nvPicPr>
          <p:cNvPr id="7" name="Picture 6" descr="IUI Mixto de Síntesis Química y Catálisis Homogenea (ISQCH) | Universidad  de Zaragoza">
            <a:extLst>
              <a:ext uri="{FF2B5EF4-FFF2-40B4-BE49-F238E27FC236}">
                <a16:creationId xmlns:a16="http://schemas.microsoft.com/office/drawing/2014/main" id="{B392C48A-8C4B-3D49-5D07-7A867E76C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035" y="178961"/>
            <a:ext cx="1744679" cy="5890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3">
            <a:extLst>
              <a:ext uri="{FF2B5EF4-FFF2-40B4-BE49-F238E27FC236}">
                <a16:creationId xmlns:a16="http://schemas.microsoft.com/office/drawing/2014/main" id="{2A34F082-5EDF-C9B8-9CF2-029330606C55}"/>
              </a:ext>
            </a:extLst>
          </p:cNvPr>
          <p:cNvCxnSpPr>
            <a:cxnSpLocks/>
          </p:cNvCxnSpPr>
          <p:nvPr/>
        </p:nvCxnSpPr>
        <p:spPr>
          <a:xfrm>
            <a:off x="399700" y="894492"/>
            <a:ext cx="1136177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
        <p:nvSpPr>
          <p:cNvPr id="13" name="CuadroTexto 12">
            <a:extLst>
              <a:ext uri="{FF2B5EF4-FFF2-40B4-BE49-F238E27FC236}">
                <a16:creationId xmlns:a16="http://schemas.microsoft.com/office/drawing/2014/main" id="{D73BB379-A647-6AA8-EB75-7F5A955671E2}"/>
              </a:ext>
            </a:extLst>
          </p:cNvPr>
          <p:cNvSpPr txBox="1"/>
          <p:nvPr/>
        </p:nvSpPr>
        <p:spPr>
          <a:xfrm>
            <a:off x="284498" y="1245442"/>
            <a:ext cx="11616350" cy="3801041"/>
          </a:xfrm>
          <a:prstGeom prst="rect">
            <a:avLst/>
          </a:prstGeom>
          <a:noFill/>
        </p:spPr>
        <p:txBody>
          <a:bodyPr wrap="square">
            <a:spAutoFit/>
          </a:bodyPr>
          <a:lstStyle/>
          <a:p>
            <a:pPr>
              <a:buNone/>
            </a:pPr>
            <a:r>
              <a:rPr lang="en-US" sz="2400" b="1" dirty="0">
                <a:solidFill>
                  <a:srgbClr val="406D81"/>
                </a:solidFill>
                <a:latin typeface="Gill Sans"/>
              </a:rPr>
              <a:t>4. Ring specifications</a:t>
            </a:r>
          </a:p>
          <a:p>
            <a:pPr>
              <a:buNone/>
            </a:pPr>
            <a:endParaRPr lang="en-US" sz="700" b="0" dirty="0">
              <a:solidFill>
                <a:srgbClr val="CCCCCC"/>
              </a:solidFill>
              <a:effectLst/>
              <a:latin typeface="Gill Sans"/>
            </a:endParaRPr>
          </a:p>
          <a:p>
            <a:pPr algn="just"/>
            <a:r>
              <a:rPr lang="en-US" sz="2000" dirty="0">
                <a:latin typeface="Gill Sans"/>
              </a:rPr>
              <a:t>Pick one bond in each ring and numbering them in any order. </a:t>
            </a:r>
          </a:p>
          <a:p>
            <a:pPr algn="just"/>
            <a:endParaRPr lang="en-US" sz="500" dirty="0">
              <a:latin typeface="Gill Sans"/>
            </a:endParaRPr>
          </a:p>
          <a:p>
            <a:pPr algn="just"/>
            <a:r>
              <a:rPr lang="en-US" sz="2000" dirty="0">
                <a:latin typeface="Gill Sans"/>
              </a:rPr>
              <a:t>Break the numbered bonds, appending the bond number to the atoms on the ends of the bonds so broken.</a:t>
            </a:r>
          </a:p>
          <a:p>
            <a:pPr algn="just"/>
            <a:endParaRPr lang="en-US" sz="500" dirty="0">
              <a:latin typeface="Gill Sans"/>
            </a:endParaRPr>
          </a:p>
          <a:p>
            <a:pPr algn="just"/>
            <a:r>
              <a:rPr lang="en-US" sz="2000" dirty="0">
                <a:latin typeface="Gill Sans"/>
              </a:rPr>
              <a:t>Note that this leaves an acyclic structure which can be always be specified using the three rules for specifying atoms, bonds, and branching.</a:t>
            </a:r>
          </a:p>
          <a:p>
            <a:r>
              <a:rPr lang="en-US" sz="2000" dirty="0">
                <a:latin typeface="Gill Sans"/>
              </a:rPr>
              <a:t>		</a:t>
            </a:r>
          </a:p>
          <a:p>
            <a:endParaRPr lang="en-US" sz="2000" dirty="0">
              <a:latin typeface="Gill Sans"/>
            </a:endParaRPr>
          </a:p>
          <a:p>
            <a:endParaRPr lang="en-US" sz="2000" dirty="0">
              <a:latin typeface="Gill Sans"/>
            </a:endParaRPr>
          </a:p>
          <a:p>
            <a:endParaRPr lang="en-US" sz="2000" dirty="0">
              <a:latin typeface="Gill Sans"/>
            </a:endParaRPr>
          </a:p>
          <a:p>
            <a:endParaRPr lang="en-US" sz="2000" dirty="0">
              <a:latin typeface="Gill Sans"/>
            </a:endParaRPr>
          </a:p>
          <a:p>
            <a:endParaRPr lang="en-US" sz="2000" dirty="0">
              <a:latin typeface="Gill Sans"/>
            </a:endParaRPr>
          </a:p>
        </p:txBody>
      </p:sp>
      <p:pic>
        <p:nvPicPr>
          <p:cNvPr id="2" name="Imagen 1" descr="Un dibujo de una persona&#10;&#10;El contenido generado por IA puede ser incorrecto.">
            <a:extLst>
              <a:ext uri="{FF2B5EF4-FFF2-40B4-BE49-F238E27FC236}">
                <a16:creationId xmlns:a16="http://schemas.microsoft.com/office/drawing/2014/main" id="{933F9D65-0149-53BA-3C25-314C478F8296}"/>
              </a:ext>
            </a:extLst>
          </p:cNvPr>
          <p:cNvPicPr>
            <a:picLocks noChangeAspect="1"/>
          </p:cNvPicPr>
          <p:nvPr/>
        </p:nvPicPr>
        <p:blipFill>
          <a:blip r:embed="rId5"/>
          <a:srcRect l="2699" t="12222" r="3110" b="8068"/>
          <a:stretch>
            <a:fillRect/>
          </a:stretch>
        </p:blipFill>
        <p:spPr>
          <a:xfrm>
            <a:off x="3102340" y="3721031"/>
            <a:ext cx="7685314" cy="1676401"/>
          </a:xfrm>
          <a:prstGeom prst="rect">
            <a:avLst/>
          </a:prstGeom>
        </p:spPr>
      </p:pic>
    </p:spTree>
    <p:extLst>
      <p:ext uri="{BB962C8B-B14F-4D97-AF65-F5344CB8AC3E}">
        <p14:creationId xmlns:p14="http://schemas.microsoft.com/office/powerpoint/2010/main" val="3437026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722</TotalTime>
  <Words>2712</Words>
  <Application>Microsoft Office PowerPoint</Application>
  <PresentationFormat>Panorámica</PresentationFormat>
  <Paragraphs>394</Paragraphs>
  <Slides>28</Slides>
  <Notes>28</Notes>
  <HiddenSlides>0</HiddenSlides>
  <MMClips>1</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36" baseType="lpstr">
      <vt:lpstr>Aptos</vt:lpstr>
      <vt:lpstr>Aptos Display</vt:lpstr>
      <vt:lpstr>Arial</vt:lpstr>
      <vt:lpstr>Consolas</vt:lpstr>
      <vt:lpstr>Gill Sans</vt:lpstr>
      <vt:lpstr>Times New Roman</vt:lpstr>
      <vt:lpstr>Tema de Office</vt:lpstr>
      <vt:lpstr>CS ChemDraw Drawing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Susana García</dc:creator>
  <cp:lastModifiedBy>Susana García</cp:lastModifiedBy>
  <cp:revision>28</cp:revision>
  <dcterms:created xsi:type="dcterms:W3CDTF">2025-06-03T13:17:56Z</dcterms:created>
  <dcterms:modified xsi:type="dcterms:W3CDTF">2025-06-08T19:41:16Z</dcterms:modified>
</cp:coreProperties>
</file>